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85" r:id="rId4"/>
    <p:sldId id="286" r:id="rId5"/>
    <p:sldId id="268" r:id="rId6"/>
    <p:sldId id="287" r:id="rId7"/>
    <p:sldId id="279" r:id="rId8"/>
    <p:sldId id="266" r:id="rId9"/>
    <p:sldId id="353" r:id="rId10"/>
    <p:sldId id="361" r:id="rId11"/>
    <p:sldId id="362" r:id="rId12"/>
    <p:sldId id="360" r:id="rId13"/>
    <p:sldId id="359" r:id="rId14"/>
    <p:sldId id="363" r:id="rId15"/>
    <p:sldId id="355" r:id="rId16"/>
    <p:sldId id="337" r:id="rId17"/>
    <p:sldId id="354" r:id="rId18"/>
    <p:sldId id="356" r:id="rId19"/>
    <p:sldId id="357" r:id="rId20"/>
    <p:sldId id="369" r:id="rId21"/>
    <p:sldId id="365" r:id="rId22"/>
    <p:sldId id="364" r:id="rId23"/>
    <p:sldId id="370" r:id="rId24"/>
    <p:sldId id="264" r:id="rId25"/>
    <p:sldId id="340"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40CD58-83C5-4591-8630-2E1A4CAB5FEC}" v="19" dt="2024-11-13T23:12:30.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Livingston" userId="01a459e4-a62c-42b9-9c34-b7ee6ab99281" providerId="ADAL" clId="{FD40CD58-83C5-4591-8630-2E1A4CAB5FEC}"/>
    <pc:docChg chg="undo custSel addSld delSld modSld sldOrd">
      <pc:chgData name="Anthony Livingston" userId="01a459e4-a62c-42b9-9c34-b7ee6ab99281" providerId="ADAL" clId="{FD40CD58-83C5-4591-8630-2E1A4CAB5FEC}" dt="2024-11-13T23:16:59.827" v="295"/>
      <pc:docMkLst>
        <pc:docMk/>
      </pc:docMkLst>
      <pc:sldChg chg="modSp mod">
        <pc:chgData name="Anthony Livingston" userId="01a459e4-a62c-42b9-9c34-b7ee6ab99281" providerId="ADAL" clId="{FD40CD58-83C5-4591-8630-2E1A4CAB5FEC}" dt="2024-11-13T22:50:36.841" v="57" actId="255"/>
        <pc:sldMkLst>
          <pc:docMk/>
          <pc:sldMk cId="2542130169" sldId="268"/>
        </pc:sldMkLst>
        <pc:spChg chg="mod">
          <ac:chgData name="Anthony Livingston" userId="01a459e4-a62c-42b9-9c34-b7ee6ab99281" providerId="ADAL" clId="{FD40CD58-83C5-4591-8630-2E1A4CAB5FEC}" dt="2024-11-13T22:50:11.148" v="54" actId="20577"/>
          <ac:spMkLst>
            <pc:docMk/>
            <pc:sldMk cId="2542130169" sldId="268"/>
            <ac:spMk id="2" creationId="{0CBB155E-5AF8-481B-87CB-B7C6C01904DF}"/>
          </ac:spMkLst>
        </pc:spChg>
        <pc:spChg chg="mod">
          <ac:chgData name="Anthony Livingston" userId="01a459e4-a62c-42b9-9c34-b7ee6ab99281" providerId="ADAL" clId="{FD40CD58-83C5-4591-8630-2E1A4CAB5FEC}" dt="2024-11-13T22:50:36.841" v="57" actId="255"/>
          <ac:spMkLst>
            <pc:docMk/>
            <pc:sldMk cId="2542130169" sldId="268"/>
            <ac:spMk id="4" creationId="{B6FB31CB-2235-4A52-9089-DC91806B37B2}"/>
          </ac:spMkLst>
        </pc:spChg>
      </pc:sldChg>
      <pc:sldChg chg="del">
        <pc:chgData name="Anthony Livingston" userId="01a459e4-a62c-42b9-9c34-b7ee6ab99281" providerId="ADAL" clId="{FD40CD58-83C5-4591-8630-2E1A4CAB5FEC}" dt="2024-11-13T23:05:31.989" v="126" actId="47"/>
        <pc:sldMkLst>
          <pc:docMk/>
          <pc:sldMk cId="2757480974" sldId="273"/>
        </pc:sldMkLst>
      </pc:sldChg>
      <pc:sldChg chg="addSp delSp modSp mod ord">
        <pc:chgData name="Anthony Livingston" userId="01a459e4-a62c-42b9-9c34-b7ee6ab99281" providerId="ADAL" clId="{FD40CD58-83C5-4591-8630-2E1A4CAB5FEC}" dt="2024-11-13T23:04:21.969" v="125" actId="14100"/>
        <pc:sldMkLst>
          <pc:docMk/>
          <pc:sldMk cId="90050801" sldId="279"/>
        </pc:sldMkLst>
        <pc:spChg chg="mod">
          <ac:chgData name="Anthony Livingston" userId="01a459e4-a62c-42b9-9c34-b7ee6ab99281" providerId="ADAL" clId="{FD40CD58-83C5-4591-8630-2E1A4CAB5FEC}" dt="2024-11-13T22:54:23.321" v="112" actId="20577"/>
          <ac:spMkLst>
            <pc:docMk/>
            <pc:sldMk cId="90050801" sldId="279"/>
            <ac:spMk id="2" creationId="{E9F7C7B8-8FAA-451A-85D1-91E88C7417E2}"/>
          </ac:spMkLst>
        </pc:spChg>
        <pc:spChg chg="add del mod ord">
          <ac:chgData name="Anthony Livingston" userId="01a459e4-a62c-42b9-9c34-b7ee6ab99281" providerId="ADAL" clId="{FD40CD58-83C5-4591-8630-2E1A4CAB5FEC}" dt="2024-11-13T23:04:03.765" v="123" actId="21"/>
          <ac:spMkLst>
            <pc:docMk/>
            <pc:sldMk cId="90050801" sldId="279"/>
            <ac:spMk id="6" creationId="{07DB6AC7-A381-15D4-142A-B90CF6DB9D4A}"/>
          </ac:spMkLst>
        </pc:spChg>
        <pc:spChg chg="del mod">
          <ac:chgData name="Anthony Livingston" userId="01a459e4-a62c-42b9-9c34-b7ee6ab99281" providerId="ADAL" clId="{FD40CD58-83C5-4591-8630-2E1A4CAB5FEC}" dt="2024-11-13T23:02:50.279" v="115" actId="3680"/>
          <ac:spMkLst>
            <pc:docMk/>
            <pc:sldMk cId="90050801" sldId="279"/>
            <ac:spMk id="12" creationId="{203E563D-FD1D-CE75-403D-FE10E4F328C2}"/>
          </ac:spMkLst>
        </pc:spChg>
        <pc:graphicFrameChg chg="add del mod ord modGraphic">
          <ac:chgData name="Anthony Livingston" userId="01a459e4-a62c-42b9-9c34-b7ee6ab99281" providerId="ADAL" clId="{FD40CD58-83C5-4591-8630-2E1A4CAB5FEC}" dt="2024-11-13T23:03:38.140" v="120" actId="21"/>
          <ac:graphicFrameMkLst>
            <pc:docMk/>
            <pc:sldMk cId="90050801" sldId="279"/>
            <ac:graphicFrameMk id="3" creationId="{49B22C92-2E18-524A-F807-649AF068FA22}"/>
          </ac:graphicFrameMkLst>
        </pc:graphicFrameChg>
        <pc:graphicFrameChg chg="add mod">
          <ac:chgData name="Anthony Livingston" userId="01a459e4-a62c-42b9-9c34-b7ee6ab99281" providerId="ADAL" clId="{FD40CD58-83C5-4591-8630-2E1A4CAB5FEC}" dt="2024-11-13T23:04:21.969" v="125" actId="14100"/>
          <ac:graphicFrameMkLst>
            <pc:docMk/>
            <pc:sldMk cId="90050801" sldId="279"/>
            <ac:graphicFrameMk id="4" creationId="{BAD2FD16-7282-E346-4121-2418756F1577}"/>
          </ac:graphicFrameMkLst>
        </pc:graphicFrameChg>
      </pc:sldChg>
      <pc:sldChg chg="del">
        <pc:chgData name="Anthony Livingston" userId="01a459e4-a62c-42b9-9c34-b7ee6ab99281" providerId="ADAL" clId="{FD40CD58-83C5-4591-8630-2E1A4CAB5FEC}" dt="2024-11-13T23:06:07.494" v="129" actId="47"/>
        <pc:sldMkLst>
          <pc:docMk/>
          <pc:sldMk cId="2241833214" sldId="281"/>
        </pc:sldMkLst>
      </pc:sldChg>
      <pc:sldChg chg="modSp mod">
        <pc:chgData name="Anthony Livingston" userId="01a459e4-a62c-42b9-9c34-b7ee6ab99281" providerId="ADAL" clId="{FD40CD58-83C5-4591-8630-2E1A4CAB5FEC}" dt="2024-11-13T23:08:22.042" v="276" actId="20577"/>
        <pc:sldMkLst>
          <pc:docMk/>
          <pc:sldMk cId="3727090313" sldId="282"/>
        </pc:sldMkLst>
        <pc:spChg chg="mod">
          <ac:chgData name="Anthony Livingston" userId="01a459e4-a62c-42b9-9c34-b7ee6ab99281" providerId="ADAL" clId="{FD40CD58-83C5-4591-8630-2E1A4CAB5FEC}" dt="2024-11-13T23:08:22.042" v="276" actId="20577"/>
          <ac:spMkLst>
            <pc:docMk/>
            <pc:sldMk cId="3727090313" sldId="282"/>
            <ac:spMk id="6" creationId="{B26A8565-1133-0730-73CB-C2E7C02A1D50}"/>
          </ac:spMkLst>
        </pc:spChg>
      </pc:sldChg>
      <pc:sldChg chg="del">
        <pc:chgData name="Anthony Livingston" userId="01a459e4-a62c-42b9-9c34-b7ee6ab99281" providerId="ADAL" clId="{FD40CD58-83C5-4591-8630-2E1A4CAB5FEC}" dt="2024-11-13T23:06:03.309" v="128" actId="47"/>
        <pc:sldMkLst>
          <pc:docMk/>
          <pc:sldMk cId="3119733767" sldId="283"/>
        </pc:sldMkLst>
      </pc:sldChg>
      <pc:sldChg chg="del">
        <pc:chgData name="Anthony Livingston" userId="01a459e4-a62c-42b9-9c34-b7ee6ab99281" providerId="ADAL" clId="{FD40CD58-83C5-4591-8630-2E1A4CAB5FEC}" dt="2024-11-13T23:05:38.658" v="127" actId="47"/>
        <pc:sldMkLst>
          <pc:docMk/>
          <pc:sldMk cId="216904500" sldId="284"/>
        </pc:sldMkLst>
      </pc:sldChg>
      <pc:sldChg chg="add del">
        <pc:chgData name="Anthony Livingston" userId="01a459e4-a62c-42b9-9c34-b7ee6ab99281" providerId="ADAL" clId="{FD40CD58-83C5-4591-8630-2E1A4CAB5FEC}" dt="2024-11-13T23:12:02.006" v="291" actId="47"/>
        <pc:sldMkLst>
          <pc:docMk/>
          <pc:sldMk cId="4031312807" sldId="288"/>
        </pc:sldMkLst>
      </pc:sldChg>
      <pc:sldChg chg="add">
        <pc:chgData name="Anthony Livingston" userId="01a459e4-a62c-42b9-9c34-b7ee6ab99281" providerId="ADAL" clId="{FD40CD58-83C5-4591-8630-2E1A4CAB5FEC}" dt="2024-11-13T23:10:05.668" v="284"/>
        <pc:sldMkLst>
          <pc:docMk/>
          <pc:sldMk cId="3986029451" sldId="337"/>
        </pc:sldMkLst>
      </pc:sldChg>
      <pc:sldChg chg="add">
        <pc:chgData name="Anthony Livingston" userId="01a459e4-a62c-42b9-9c34-b7ee6ab99281" providerId="ADAL" clId="{FD40CD58-83C5-4591-8630-2E1A4CAB5FEC}" dt="2024-11-13T23:12:30.211" v="292"/>
        <pc:sldMkLst>
          <pc:docMk/>
          <pc:sldMk cId="1474907845" sldId="340"/>
        </pc:sldMkLst>
      </pc:sldChg>
      <pc:sldChg chg="add">
        <pc:chgData name="Anthony Livingston" userId="01a459e4-a62c-42b9-9c34-b7ee6ab99281" providerId="ADAL" clId="{FD40CD58-83C5-4591-8630-2E1A4CAB5FEC}" dt="2024-11-13T23:09:04.807" v="277"/>
        <pc:sldMkLst>
          <pc:docMk/>
          <pc:sldMk cId="815372072" sldId="353"/>
        </pc:sldMkLst>
      </pc:sldChg>
      <pc:sldChg chg="add">
        <pc:chgData name="Anthony Livingston" userId="01a459e4-a62c-42b9-9c34-b7ee6ab99281" providerId="ADAL" clId="{FD40CD58-83C5-4591-8630-2E1A4CAB5FEC}" dt="2024-11-13T23:10:13.244" v="285"/>
        <pc:sldMkLst>
          <pc:docMk/>
          <pc:sldMk cId="60989457" sldId="354"/>
        </pc:sldMkLst>
      </pc:sldChg>
      <pc:sldChg chg="add">
        <pc:chgData name="Anthony Livingston" userId="01a459e4-a62c-42b9-9c34-b7ee6ab99281" providerId="ADAL" clId="{FD40CD58-83C5-4591-8630-2E1A4CAB5FEC}" dt="2024-11-13T23:09:52.788" v="283"/>
        <pc:sldMkLst>
          <pc:docMk/>
          <pc:sldMk cId="3302024902" sldId="355"/>
        </pc:sldMkLst>
      </pc:sldChg>
      <pc:sldChg chg="add">
        <pc:chgData name="Anthony Livingston" userId="01a459e4-a62c-42b9-9c34-b7ee6ab99281" providerId="ADAL" clId="{FD40CD58-83C5-4591-8630-2E1A4CAB5FEC}" dt="2024-11-13T23:10:23.601" v="286"/>
        <pc:sldMkLst>
          <pc:docMk/>
          <pc:sldMk cId="8702054" sldId="356"/>
        </pc:sldMkLst>
      </pc:sldChg>
      <pc:sldChg chg="add">
        <pc:chgData name="Anthony Livingston" userId="01a459e4-a62c-42b9-9c34-b7ee6ab99281" providerId="ADAL" clId="{FD40CD58-83C5-4591-8630-2E1A4CAB5FEC}" dt="2024-11-13T23:10:33.338" v="287"/>
        <pc:sldMkLst>
          <pc:docMk/>
          <pc:sldMk cId="1053879763" sldId="357"/>
        </pc:sldMkLst>
      </pc:sldChg>
      <pc:sldChg chg="add">
        <pc:chgData name="Anthony Livingston" userId="01a459e4-a62c-42b9-9c34-b7ee6ab99281" providerId="ADAL" clId="{FD40CD58-83C5-4591-8630-2E1A4CAB5FEC}" dt="2024-11-13T23:09:36.154" v="281"/>
        <pc:sldMkLst>
          <pc:docMk/>
          <pc:sldMk cId="3293185801" sldId="359"/>
        </pc:sldMkLst>
      </pc:sldChg>
      <pc:sldChg chg="add">
        <pc:chgData name="Anthony Livingston" userId="01a459e4-a62c-42b9-9c34-b7ee6ab99281" providerId="ADAL" clId="{FD40CD58-83C5-4591-8630-2E1A4CAB5FEC}" dt="2024-11-13T23:09:28.698" v="280"/>
        <pc:sldMkLst>
          <pc:docMk/>
          <pc:sldMk cId="3826596475" sldId="360"/>
        </pc:sldMkLst>
      </pc:sldChg>
      <pc:sldChg chg="add">
        <pc:chgData name="Anthony Livingston" userId="01a459e4-a62c-42b9-9c34-b7ee6ab99281" providerId="ADAL" clId="{FD40CD58-83C5-4591-8630-2E1A4CAB5FEC}" dt="2024-11-13T23:09:15.054" v="278"/>
        <pc:sldMkLst>
          <pc:docMk/>
          <pc:sldMk cId="3903132540" sldId="361"/>
        </pc:sldMkLst>
      </pc:sldChg>
      <pc:sldChg chg="add">
        <pc:chgData name="Anthony Livingston" userId="01a459e4-a62c-42b9-9c34-b7ee6ab99281" providerId="ADAL" clId="{FD40CD58-83C5-4591-8630-2E1A4CAB5FEC}" dt="2024-11-13T23:09:21.854" v="279"/>
        <pc:sldMkLst>
          <pc:docMk/>
          <pc:sldMk cId="1955636361" sldId="362"/>
        </pc:sldMkLst>
      </pc:sldChg>
      <pc:sldChg chg="add">
        <pc:chgData name="Anthony Livingston" userId="01a459e4-a62c-42b9-9c34-b7ee6ab99281" providerId="ADAL" clId="{FD40CD58-83C5-4591-8630-2E1A4CAB5FEC}" dt="2024-11-13T23:09:45.226" v="282"/>
        <pc:sldMkLst>
          <pc:docMk/>
          <pc:sldMk cId="2564405137" sldId="363"/>
        </pc:sldMkLst>
      </pc:sldChg>
      <pc:sldChg chg="add">
        <pc:chgData name="Anthony Livingston" userId="01a459e4-a62c-42b9-9c34-b7ee6ab99281" providerId="ADAL" clId="{FD40CD58-83C5-4591-8630-2E1A4CAB5FEC}" dt="2024-11-13T23:11:33.730" v="290"/>
        <pc:sldMkLst>
          <pc:docMk/>
          <pc:sldMk cId="2191481417" sldId="364"/>
        </pc:sldMkLst>
      </pc:sldChg>
      <pc:sldChg chg="add">
        <pc:chgData name="Anthony Livingston" userId="01a459e4-a62c-42b9-9c34-b7ee6ab99281" providerId="ADAL" clId="{FD40CD58-83C5-4591-8630-2E1A4CAB5FEC}" dt="2024-11-13T23:11:20.712" v="289"/>
        <pc:sldMkLst>
          <pc:docMk/>
          <pc:sldMk cId="1623881712" sldId="365"/>
        </pc:sldMkLst>
      </pc:sldChg>
      <pc:sldChg chg="add">
        <pc:chgData name="Anthony Livingston" userId="01a459e4-a62c-42b9-9c34-b7ee6ab99281" providerId="ADAL" clId="{FD40CD58-83C5-4591-8630-2E1A4CAB5FEC}" dt="2024-11-13T23:10:42.900" v="288"/>
        <pc:sldMkLst>
          <pc:docMk/>
          <pc:sldMk cId="483703861" sldId="369"/>
        </pc:sldMkLst>
      </pc:sldChg>
      <pc:sldChg chg="add ord">
        <pc:chgData name="Anthony Livingston" userId="01a459e4-a62c-42b9-9c34-b7ee6ab99281" providerId="ADAL" clId="{FD40CD58-83C5-4591-8630-2E1A4CAB5FEC}" dt="2024-11-13T23:16:59.827" v="295"/>
        <pc:sldMkLst>
          <pc:docMk/>
          <pc:sldMk cId="3053368100"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024F3-2879-41AA-BCCD-8274A3C507A3}"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EDDAE-813C-4C5D-88FE-32D8C788E411}" type="slidenum">
              <a:rPr lang="en-US" smtClean="0"/>
              <a:t>‹#›</a:t>
            </a:fld>
            <a:endParaRPr lang="en-US"/>
          </a:p>
        </p:txBody>
      </p:sp>
    </p:spTree>
    <p:extLst>
      <p:ext uri="{BB962C8B-B14F-4D97-AF65-F5344CB8AC3E}">
        <p14:creationId xmlns:p14="http://schemas.microsoft.com/office/powerpoint/2010/main" val="1850144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A877-0411-49F9-9412-8ADF4BED4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BA372A-343A-4FFD-8B98-E8842A4CCB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D0F0E4-E68F-4F1A-BF44-B4DD97E5BAF1}"/>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5" name="Footer Placeholder 4">
            <a:extLst>
              <a:ext uri="{FF2B5EF4-FFF2-40B4-BE49-F238E27FC236}">
                <a16:creationId xmlns:a16="http://schemas.microsoft.com/office/drawing/2014/main" id="{1DF01492-C500-4B00-91CE-DC63FF42F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E99BA-91F0-4CE5-B6BC-E5532A955594}"/>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235186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C754-D0C5-4CA5-8C22-736D0C54B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771FA1-5465-4DBD-9BFB-27EC1166FD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3F8F2-8175-4BBF-B04D-2AF9A0430BA5}"/>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5" name="Footer Placeholder 4">
            <a:extLst>
              <a:ext uri="{FF2B5EF4-FFF2-40B4-BE49-F238E27FC236}">
                <a16:creationId xmlns:a16="http://schemas.microsoft.com/office/drawing/2014/main" id="{69E60EEA-F1C4-4EFA-9E7C-07B68C402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FEEC5-2A26-442D-B584-9307A1249897}"/>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400772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8F7227-27A2-497F-ADF5-6B67C7FA31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053C7E-03E8-4AD7-9542-A76EB958C3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8B2A5-147C-43B2-A64F-BAC3A76D971B}"/>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5" name="Footer Placeholder 4">
            <a:extLst>
              <a:ext uri="{FF2B5EF4-FFF2-40B4-BE49-F238E27FC236}">
                <a16:creationId xmlns:a16="http://schemas.microsoft.com/office/drawing/2014/main" id="{AFF69DA3-AF17-441E-A977-FA9757D50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53795-DC1F-4578-B8AE-8838720667E8}"/>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3433546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10" name="Straight Connector 9"/>
          <p:cNvCxnSpPr/>
          <p:nvPr userDrawn="1"/>
        </p:nvCxnSpPr>
        <p:spPr>
          <a:xfrm flipH="1">
            <a:off x="2852226" y="1451858"/>
            <a:ext cx="8820" cy="297848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3470987" y="6373911"/>
            <a:ext cx="6521823" cy="307777"/>
          </a:xfrm>
          <a:prstGeom prst="rect">
            <a:avLst/>
          </a:prstGeom>
          <a:noFill/>
        </p:spPr>
        <p:txBody>
          <a:bodyPr wrap="square" rtlCol="0">
            <a:spAutoFit/>
          </a:bodyPr>
          <a:lstStyle/>
          <a:p>
            <a:r>
              <a:rPr lang="en-US" sz="1400" dirty="0">
                <a:solidFill>
                  <a:schemeClr val="bg1"/>
                </a:solidFill>
              </a:rPr>
              <a:t>AMERICAN FEDERATION OF GOVERNMENT EMPLOYEES, AFL - CIO</a:t>
            </a:r>
          </a:p>
        </p:txBody>
      </p:sp>
      <p:sp>
        <p:nvSpPr>
          <p:cNvPr id="3" name="Text Placeholder 2"/>
          <p:cNvSpPr>
            <a:spLocks noGrp="1"/>
          </p:cNvSpPr>
          <p:nvPr>
            <p:ph type="body" sz="quarter" idx="10" hasCustomPrompt="1"/>
          </p:nvPr>
        </p:nvSpPr>
        <p:spPr>
          <a:xfrm>
            <a:off x="3352800" y="1452564"/>
            <a:ext cx="6923088" cy="913266"/>
          </a:xfrm>
        </p:spPr>
        <p:txBody>
          <a:bodyPr>
            <a:normAutofit/>
          </a:bodyPr>
          <a:lstStyle>
            <a:lvl1pPr marL="0" indent="0">
              <a:buNone/>
              <a:defRPr sz="5400" b="1" baseline="0">
                <a:solidFill>
                  <a:srgbClr val="002060"/>
                </a:solidFill>
              </a:defRPr>
            </a:lvl1pPr>
          </a:lstStyle>
          <a:p>
            <a:pPr lvl="0"/>
            <a:r>
              <a:rPr lang="en-US" dirty="0"/>
              <a:t>Main Title</a:t>
            </a:r>
          </a:p>
        </p:txBody>
      </p:sp>
      <p:sp>
        <p:nvSpPr>
          <p:cNvPr id="14" name="Text Placeholder 2"/>
          <p:cNvSpPr>
            <a:spLocks noGrp="1"/>
          </p:cNvSpPr>
          <p:nvPr>
            <p:ph type="body" sz="quarter" idx="11" hasCustomPrompt="1"/>
          </p:nvPr>
        </p:nvSpPr>
        <p:spPr>
          <a:xfrm>
            <a:off x="3352800" y="2440970"/>
            <a:ext cx="6923088" cy="913266"/>
          </a:xfrm>
        </p:spPr>
        <p:txBody>
          <a:bodyPr>
            <a:normAutofit/>
          </a:bodyPr>
          <a:lstStyle>
            <a:lvl1pPr marL="0" indent="0">
              <a:buNone/>
              <a:defRPr sz="4000" baseline="0">
                <a:solidFill>
                  <a:srgbClr val="FFC000"/>
                </a:solidFill>
              </a:defRPr>
            </a:lvl1pPr>
          </a:lstStyle>
          <a:p>
            <a:pPr lvl="0"/>
            <a:r>
              <a:rPr lang="en-US" dirty="0"/>
              <a:t>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434" y="1411977"/>
            <a:ext cx="1485038" cy="3064478"/>
          </a:xfrm>
          <a:prstGeom prst="rect">
            <a:avLst/>
          </a:prstGeom>
        </p:spPr>
      </p:pic>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8" name="Rectangle 7"/>
          <p:cNvSpPr/>
          <p:nvPr userDrawn="1"/>
        </p:nvSpPr>
        <p:spPr>
          <a:xfrm>
            <a:off x="0" y="6117753"/>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Tree>
    <p:extLst>
      <p:ext uri="{BB962C8B-B14F-4D97-AF65-F5344CB8AC3E}">
        <p14:creationId xmlns:p14="http://schemas.microsoft.com/office/powerpoint/2010/main" val="2024338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umber List 1">
    <p:spTree>
      <p:nvGrpSpPr>
        <p:cNvPr id="1" name=""/>
        <p:cNvGrpSpPr/>
        <p:nvPr/>
      </p:nvGrpSpPr>
      <p:grpSpPr>
        <a:xfrm>
          <a:off x="0" y="0"/>
          <a:ext cx="0" cy="0"/>
          <a:chOff x="0" y="0"/>
          <a:chExt cx="0" cy="0"/>
        </a:xfrm>
      </p:grpSpPr>
      <p:sp>
        <p:nvSpPr>
          <p:cNvPr id="19" name="Rectangle 1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3" y="1"/>
            <a:ext cx="3839513" cy="2992581"/>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55582"/>
            <a:ext cx="3823855" cy="3053119"/>
          </a:xfrm>
          <a:prstGeom prst="rect">
            <a:avLst/>
          </a:prstGeom>
        </p:spPr>
      </p:pic>
      <p:sp>
        <p:nvSpPr>
          <p:cNvPr id="16" name="Text Placeholder 15"/>
          <p:cNvSpPr>
            <a:spLocks noGrp="1"/>
          </p:cNvSpPr>
          <p:nvPr>
            <p:ph type="body" sz="quarter" idx="10"/>
          </p:nvPr>
        </p:nvSpPr>
        <p:spPr>
          <a:xfrm>
            <a:off x="6125113" y="1588631"/>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1"/>
          </p:nvPr>
        </p:nvSpPr>
        <p:spPr>
          <a:xfrm>
            <a:off x="6125113" y="4124657"/>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2" hasCustomPrompt="1"/>
          </p:nvPr>
        </p:nvSpPr>
        <p:spPr>
          <a:xfrm>
            <a:off x="4860303" y="261677"/>
            <a:ext cx="6588125" cy="928688"/>
          </a:xfrm>
        </p:spPr>
        <p:txBody>
          <a:bodyPr>
            <a:normAutofit/>
          </a:bodyPr>
          <a:lstStyle>
            <a:lvl1pPr marL="0" indent="0">
              <a:buNone/>
              <a:defRPr sz="4400" b="1">
                <a:solidFill>
                  <a:srgbClr val="002060"/>
                </a:solidFill>
                <a:latin typeface="+mj-lt"/>
              </a:defRPr>
            </a:lvl1pPr>
            <a:lvl2pPr marL="457200" indent="0">
              <a:buNone/>
              <a:defRPr/>
            </a:lvl2pPr>
          </a:lstStyle>
          <a:p>
            <a:pPr lvl="0"/>
            <a:r>
              <a:rPr lang="en-US" dirty="0"/>
              <a:t>Edit Title of Slide</a:t>
            </a:r>
          </a:p>
        </p:txBody>
      </p:sp>
      <p:sp>
        <p:nvSpPr>
          <p:cNvPr id="20"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8" name="Rectangle 17"/>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7358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ts Slide 1">
    <p:spTree>
      <p:nvGrpSpPr>
        <p:cNvPr id="1" name=""/>
        <p:cNvGrpSpPr/>
        <p:nvPr/>
      </p:nvGrpSpPr>
      <p:grpSpPr>
        <a:xfrm>
          <a:off x="0" y="0"/>
          <a:ext cx="0" cy="0"/>
          <a:chOff x="0" y="0"/>
          <a:chExt cx="0" cy="0"/>
        </a:xfrm>
      </p:grpSpPr>
      <p:sp>
        <p:nvSpPr>
          <p:cNvPr id="11" name="Rectangle 10"/>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4" name="Rectangle 3"/>
          <p:cNvSpPr/>
          <p:nvPr userDrawn="1"/>
        </p:nvSpPr>
        <p:spPr>
          <a:xfrm>
            <a:off x="0" y="3799342"/>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0" y="3799342"/>
            <a:ext cx="12192000" cy="934571"/>
          </a:xfrm>
        </p:spPr>
        <p:txBody>
          <a:bodyPr/>
          <a:lstStyle>
            <a:lvl1pPr algn="ctr">
              <a:defRPr b="1" baseline="0">
                <a:solidFill>
                  <a:schemeClr val="bg1"/>
                </a:solidFill>
              </a:defRPr>
            </a:lvl1pPr>
          </a:lstStyle>
          <a:p>
            <a:r>
              <a:rPr lang="en-US" dirty="0"/>
              <a:t>ENTER TEXT HERE</a:t>
            </a:r>
          </a:p>
        </p:txBody>
      </p:sp>
      <p:sp>
        <p:nvSpPr>
          <p:cNvPr id="3" name="Text Placeholder 2"/>
          <p:cNvSpPr>
            <a:spLocks noGrp="1"/>
          </p:cNvSpPr>
          <p:nvPr>
            <p:ph type="body" sz="quarter" idx="10" hasCustomPrompt="1"/>
          </p:nvPr>
        </p:nvSpPr>
        <p:spPr>
          <a:xfrm>
            <a:off x="1661967" y="986673"/>
            <a:ext cx="2317914" cy="1329314"/>
          </a:xfrm>
        </p:spPr>
        <p:txBody>
          <a:bodyPr>
            <a:normAutofit/>
          </a:bodyPr>
          <a:lstStyle>
            <a:lvl1pPr marL="0" indent="0" algn="ctr">
              <a:buNone/>
              <a:defRPr sz="960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7799531" y="997529"/>
            <a:ext cx="2826905" cy="1372322"/>
          </a:xfrm>
        </p:spPr>
        <p:txBody>
          <a:bodyPr>
            <a:normAutofit/>
          </a:bodyPr>
          <a:lstStyle>
            <a:lvl1pPr marL="0" indent="0" algn="ctr">
              <a:buNone/>
              <a:defRPr sz="8800">
                <a:solidFill>
                  <a:srgbClr val="002060"/>
                </a:solidFill>
                <a:latin typeface="Arial Black" panose="020B0A04020102020204" pitchFamily="34" charset="0"/>
              </a:defRPr>
            </a:lvl1pPr>
          </a:lstStyle>
          <a:p>
            <a:pPr lvl="0"/>
            <a:r>
              <a:rPr lang="en-US" dirty="0"/>
              <a:t>##</a:t>
            </a:r>
          </a:p>
        </p:txBody>
      </p:sp>
      <p:sp>
        <p:nvSpPr>
          <p:cNvPr id="10" name="Text Placeholder 9"/>
          <p:cNvSpPr>
            <a:spLocks noGrp="1"/>
          </p:cNvSpPr>
          <p:nvPr>
            <p:ph type="body" sz="quarter" idx="12" hasCustomPrompt="1"/>
          </p:nvPr>
        </p:nvSpPr>
        <p:spPr>
          <a:xfrm>
            <a:off x="1603248" y="2354925"/>
            <a:ext cx="2471883" cy="457069"/>
          </a:xfrm>
        </p:spPr>
        <p:txBody>
          <a:bodyPr/>
          <a:lstStyle>
            <a:lvl1pPr marL="0" indent="0" algn="ctr">
              <a:buNone/>
              <a:defRPr baseline="0">
                <a:solidFill>
                  <a:srgbClr val="002060"/>
                </a:solidFill>
              </a:defRPr>
            </a:lvl1pPr>
          </a:lstStyle>
          <a:p>
            <a:pPr lvl="0"/>
            <a:r>
              <a:rPr lang="en-US" dirty="0"/>
              <a:t>Enter Text Here</a:t>
            </a:r>
          </a:p>
        </p:txBody>
      </p:sp>
      <p:sp>
        <p:nvSpPr>
          <p:cNvPr id="13" name="Text Placeholder 12"/>
          <p:cNvSpPr>
            <a:spLocks noGrp="1"/>
          </p:cNvSpPr>
          <p:nvPr>
            <p:ph type="body" sz="quarter" idx="13" hasCustomPrompt="1"/>
          </p:nvPr>
        </p:nvSpPr>
        <p:spPr>
          <a:xfrm>
            <a:off x="7744111" y="2371057"/>
            <a:ext cx="2965451" cy="460605"/>
          </a:xfrm>
        </p:spPr>
        <p:txBody>
          <a:bodyPr/>
          <a:lstStyle>
            <a:lvl1pPr marL="0" indent="0" algn="ctr">
              <a:buNone/>
              <a:defRPr b="0" baseline="0">
                <a:solidFill>
                  <a:srgbClr val="002060"/>
                </a:solidFill>
              </a:defRPr>
            </a:lvl1pPr>
          </a:lstStyle>
          <a:p>
            <a:pPr lvl="0"/>
            <a:r>
              <a:rPr lang="en-US" dirty="0"/>
              <a:t>Enter Text Here</a:t>
            </a:r>
          </a:p>
        </p:txBody>
      </p:sp>
      <p:sp>
        <p:nvSpPr>
          <p:cNvPr id="12"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5" name="Rectangle 14"/>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9992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ransition Blue">
    <p:spTree>
      <p:nvGrpSpPr>
        <p:cNvPr id="1" name=""/>
        <p:cNvGrpSpPr/>
        <p:nvPr/>
      </p:nvGrpSpPr>
      <p:grpSpPr>
        <a:xfrm>
          <a:off x="0" y="0"/>
          <a:ext cx="0" cy="0"/>
          <a:chOff x="0" y="0"/>
          <a:chExt cx="0" cy="0"/>
        </a:xfrm>
      </p:grpSpPr>
      <p:pic>
        <p:nvPicPr>
          <p:cNvPr id="4" name="Picture 3" descr="A mountain range at night&#10;&#10;Description automatically generated">
            <a:extLst>
              <a:ext uri="{FF2B5EF4-FFF2-40B4-BE49-F238E27FC236}">
                <a16:creationId xmlns:a16="http://schemas.microsoft.com/office/drawing/2014/main" id="{21050722-180B-E61E-F2A2-6B9B05D386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itle 2"/>
          <p:cNvSpPr>
            <a:spLocks noGrp="1"/>
          </p:cNvSpPr>
          <p:nvPr>
            <p:ph type="title" hasCustomPrompt="1"/>
          </p:nvPr>
        </p:nvSpPr>
        <p:spPr>
          <a:xfrm>
            <a:off x="0" y="2433926"/>
            <a:ext cx="12192000" cy="1990148"/>
          </a:xfrm>
        </p:spPr>
        <p:txBody>
          <a:bodyPr>
            <a:noAutofit/>
          </a:bodyPr>
          <a:lstStyle>
            <a:lvl1pPr algn="ctr">
              <a:defRPr sz="8000" baseline="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TRANSITION TITLE</a:t>
            </a:r>
          </a:p>
        </p:txBody>
      </p:sp>
      <p:sp>
        <p:nvSpPr>
          <p:cNvPr id="9"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Tree>
    <p:extLst>
      <p:ext uri="{BB962C8B-B14F-4D97-AF65-F5344CB8AC3E}">
        <p14:creationId xmlns:p14="http://schemas.microsoft.com/office/powerpoint/2010/main" val="241817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ig Goal Slide">
    <p:spTree>
      <p:nvGrpSpPr>
        <p:cNvPr id="1" name=""/>
        <p:cNvGrpSpPr/>
        <p:nvPr/>
      </p:nvGrpSpPr>
      <p:grpSpPr>
        <a:xfrm>
          <a:off x="0" y="0"/>
          <a:ext cx="0" cy="0"/>
          <a:chOff x="0" y="0"/>
          <a:chExt cx="0" cy="0"/>
        </a:xfrm>
      </p:grpSpPr>
      <p:pic>
        <p:nvPicPr>
          <p:cNvPr id="8" name="Picture 7" descr="A white background with mountains&#10;&#10;Description automatically generated">
            <a:extLst>
              <a:ext uri="{FF2B5EF4-FFF2-40B4-BE49-F238E27FC236}">
                <a16:creationId xmlns:a16="http://schemas.microsoft.com/office/drawing/2014/main" id="{4651B1D4-33D2-C317-F0BB-9D68FC13F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9146"/>
            <a:ext cx="12192000" cy="6378854"/>
          </a:xfrm>
          <a:prstGeom prst="rect">
            <a:avLst/>
          </a:prstGeom>
        </p:spPr>
      </p:pic>
      <p:sp>
        <p:nvSpPr>
          <p:cNvPr id="3" name="Text Placeholder 2"/>
          <p:cNvSpPr>
            <a:spLocks noGrp="1"/>
          </p:cNvSpPr>
          <p:nvPr>
            <p:ph type="body" sz="quarter" idx="10" hasCustomPrompt="1"/>
          </p:nvPr>
        </p:nvSpPr>
        <p:spPr>
          <a:xfrm>
            <a:off x="803564" y="4212216"/>
            <a:ext cx="11014363" cy="526039"/>
          </a:xfrm>
        </p:spPr>
        <p:txBody>
          <a:bodyPr>
            <a:normAutofit/>
          </a:bodyPr>
          <a:lstStyle>
            <a:lvl1pPr marL="0" indent="0" algn="ctr">
              <a:buNone/>
              <a:defRPr lang="en-US" sz="3200" b="1" i="0" smtClean="0">
                <a:effectLst/>
                <a:latin typeface="+mj-lt"/>
              </a:defRPr>
            </a:lvl1pPr>
            <a:lvl5pPr marL="1828800" indent="0" algn="l">
              <a:buNone/>
              <a:defRPr sz="2400" baseline="0">
                <a:solidFill>
                  <a:srgbClr val="002060"/>
                </a:solidFill>
              </a:defRPr>
            </a:lvl5pPr>
          </a:lstStyle>
          <a:p>
            <a:pPr lvl="0"/>
            <a:r>
              <a:rPr lang="en-US" dirty="0"/>
              <a:t>Enter Goal Here</a:t>
            </a:r>
          </a:p>
        </p:txBody>
      </p:sp>
      <p:sp>
        <p:nvSpPr>
          <p:cNvPr id="5" name="Rectangle 4"/>
          <p:cNvSpPr/>
          <p:nvPr userDrawn="1"/>
        </p:nvSpPr>
        <p:spPr>
          <a:xfrm>
            <a:off x="0" y="2159647"/>
            <a:ext cx="12192000" cy="19478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0" y="2521342"/>
            <a:ext cx="12191999" cy="1224505"/>
          </a:xfrm>
        </p:spPr>
        <p:txBody>
          <a:bodyPr>
            <a:noAutofit/>
          </a:bodyPr>
          <a:lstStyle>
            <a:lvl1pPr algn="ctr">
              <a:defRPr sz="12000" b="1">
                <a:solidFill>
                  <a:srgbClr val="FFC000"/>
                </a:solidFill>
                <a:latin typeface="Arial Black" panose="020B0A04020102020204" pitchFamily="34" charset="0"/>
              </a:defRPr>
            </a:lvl1pPr>
          </a:lstStyle>
          <a:p>
            <a:r>
              <a:rPr lang="en-US" dirty="0"/>
              <a:t>###</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4" name="Text Placeholder 3"/>
          <p:cNvSpPr>
            <a:spLocks noGrp="1"/>
          </p:cNvSpPr>
          <p:nvPr>
            <p:ph type="body" sz="quarter" idx="12" hasCustomPrompt="1"/>
          </p:nvPr>
        </p:nvSpPr>
        <p:spPr>
          <a:xfrm>
            <a:off x="803563" y="4738688"/>
            <a:ext cx="11014364" cy="1236523"/>
          </a:xfrm>
        </p:spPr>
        <p:txBody>
          <a:bodyPr>
            <a:normAutofit/>
          </a:bodyPr>
          <a:lstStyle>
            <a:lvl1pPr marL="0" indent="0" algn="ctr">
              <a:buNone/>
              <a:defRPr sz="2000" baseline="0"/>
            </a:lvl1pPr>
          </a:lstStyle>
          <a:p>
            <a:pPr lvl="0"/>
            <a:r>
              <a:rPr lang="en-US" dirty="0"/>
              <a:t>Enter Text Here</a:t>
            </a:r>
          </a:p>
        </p:txBody>
      </p:sp>
    </p:spTree>
    <p:extLst>
      <p:ext uri="{BB962C8B-B14F-4D97-AF65-F5344CB8AC3E}">
        <p14:creationId xmlns:p14="http://schemas.microsoft.com/office/powerpoint/2010/main" val="273691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A657-3EBC-46D3-A133-C5708EDC7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A4A70-F4FF-40FD-A568-EC2D387B90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700E2-DE9E-44F7-B71E-29E8006A775A}"/>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5" name="Footer Placeholder 4">
            <a:extLst>
              <a:ext uri="{FF2B5EF4-FFF2-40B4-BE49-F238E27FC236}">
                <a16:creationId xmlns:a16="http://schemas.microsoft.com/office/drawing/2014/main" id="{D535BF0A-001A-4E43-8B75-A04632EC9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FFC20-D77E-473C-A5C4-73ABBF285840}"/>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357162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3F16-06DE-41CD-8FD4-49E978305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4423F6-4A3D-4260-95A5-D6BE58018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B163C5-2DE1-4EED-9A77-719186D09C30}"/>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5" name="Footer Placeholder 4">
            <a:extLst>
              <a:ext uri="{FF2B5EF4-FFF2-40B4-BE49-F238E27FC236}">
                <a16:creationId xmlns:a16="http://schemas.microsoft.com/office/drawing/2014/main" id="{8564F9FA-E551-4A96-9EFC-896D2EEB7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803C3-0BD3-4AD0-9CFA-CCDE438EAB08}"/>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221995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A9D1-711D-4DF3-9469-3B49ACE40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5EA93-3516-41E3-A50D-625D18DCAA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183BD-F863-44EC-B239-EDC698C0B3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8156B-7A69-4B60-AFBE-090E7473041B}"/>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6" name="Footer Placeholder 5">
            <a:extLst>
              <a:ext uri="{FF2B5EF4-FFF2-40B4-BE49-F238E27FC236}">
                <a16:creationId xmlns:a16="http://schemas.microsoft.com/office/drawing/2014/main" id="{E54CD313-B24C-4938-AC32-3ED21B2E6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38239-734F-4192-B541-256C8B0DE4A9}"/>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1726927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0D72-BEB8-49D0-9B8E-393CEE8ACB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5AAC65-DB27-4FEE-A929-8671878F9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AC51EE-B1D5-4D28-AA50-0E91EA995A5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4F427-67B8-4C96-9F5F-76E7B24C2D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6EF388-36C3-437B-9C28-82AF52D8BD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06BEB1-0E76-4216-AFD0-07A32B46FCFD}"/>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8" name="Footer Placeholder 7">
            <a:extLst>
              <a:ext uri="{FF2B5EF4-FFF2-40B4-BE49-F238E27FC236}">
                <a16:creationId xmlns:a16="http://schemas.microsoft.com/office/drawing/2014/main" id="{0415BDFC-7DB1-4415-A6A2-5636649E2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8BA57-FBA4-46AF-A4BA-DB207B7DF6FB}"/>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279160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C4B46-C44E-4A0A-9C45-175E2E9DCD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E6A1F9-B26A-4FC1-AF07-5F261DD22FEF}"/>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4" name="Footer Placeholder 3">
            <a:extLst>
              <a:ext uri="{FF2B5EF4-FFF2-40B4-BE49-F238E27FC236}">
                <a16:creationId xmlns:a16="http://schemas.microsoft.com/office/drawing/2014/main" id="{DBEAA1AD-7832-418B-B808-E04510EC72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ACF951-B1E9-43B8-B84D-FC152843BEC4}"/>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68333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6CB40-E2EB-4309-8B6A-1A4CBD5F849D}"/>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3" name="Footer Placeholder 2">
            <a:extLst>
              <a:ext uri="{FF2B5EF4-FFF2-40B4-BE49-F238E27FC236}">
                <a16:creationId xmlns:a16="http://schemas.microsoft.com/office/drawing/2014/main" id="{38E6D24A-F1CE-4ED6-960B-39219867E3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9F87B1-C00E-4C3E-8208-2612259CEF58}"/>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405754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4CCF-4ECC-42D3-80D4-7978BC95F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D7B93C-F345-4F91-9706-B2915AB0C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A243B4-0704-478D-BBA1-4A82C82E7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ABB79C-BB28-4FDD-8906-9AC4C91DF3D2}"/>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6" name="Footer Placeholder 5">
            <a:extLst>
              <a:ext uri="{FF2B5EF4-FFF2-40B4-BE49-F238E27FC236}">
                <a16:creationId xmlns:a16="http://schemas.microsoft.com/office/drawing/2014/main" id="{A0BF4C24-024D-42C7-BFB5-59A90FD30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6FD2E-A5AA-4266-A7A1-6865473F5ADA}"/>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395146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5A73-E792-49BC-BB58-0F5E9B88A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3C1DA8-F73E-4B64-AFD9-777DFC376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A55CD0-DC31-428E-B690-371A5628B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3F52E8-A41B-4EA2-8D26-3B73770B6777}"/>
              </a:ext>
            </a:extLst>
          </p:cNvPr>
          <p:cNvSpPr>
            <a:spLocks noGrp="1"/>
          </p:cNvSpPr>
          <p:nvPr>
            <p:ph type="dt" sz="half" idx="10"/>
          </p:nvPr>
        </p:nvSpPr>
        <p:spPr/>
        <p:txBody>
          <a:bodyPr/>
          <a:lstStyle/>
          <a:p>
            <a:fld id="{E7FF7917-28A1-4EB0-B512-351552DE790F}" type="datetimeFigureOut">
              <a:rPr lang="en-US" smtClean="0"/>
              <a:t>11/13/2024</a:t>
            </a:fld>
            <a:endParaRPr lang="en-US"/>
          </a:p>
        </p:txBody>
      </p:sp>
      <p:sp>
        <p:nvSpPr>
          <p:cNvPr id="6" name="Footer Placeholder 5">
            <a:extLst>
              <a:ext uri="{FF2B5EF4-FFF2-40B4-BE49-F238E27FC236}">
                <a16:creationId xmlns:a16="http://schemas.microsoft.com/office/drawing/2014/main" id="{4309FD0E-9964-4469-8D6B-620BF8BAF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0BB96-7E23-45F0-A290-6D75984EEC25}"/>
              </a:ext>
            </a:extLst>
          </p:cNvPr>
          <p:cNvSpPr>
            <a:spLocks noGrp="1"/>
          </p:cNvSpPr>
          <p:nvPr>
            <p:ph type="sldNum" sz="quarter" idx="12"/>
          </p:nvPr>
        </p:nvSpPr>
        <p:spPr/>
        <p:txBody>
          <a:bodyPr/>
          <a:lstStyle/>
          <a:p>
            <a:fld id="{4D16272F-6B68-49E2-A584-DB859A275049}" type="slidenum">
              <a:rPr lang="en-US" smtClean="0"/>
              <a:t>‹#›</a:t>
            </a:fld>
            <a:endParaRPr lang="en-US"/>
          </a:p>
        </p:txBody>
      </p:sp>
    </p:spTree>
    <p:extLst>
      <p:ext uri="{BB962C8B-B14F-4D97-AF65-F5344CB8AC3E}">
        <p14:creationId xmlns:p14="http://schemas.microsoft.com/office/powerpoint/2010/main" val="280492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A1489-6CCB-4034-89F4-2F34E09C3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66B169-1F4D-443B-AE9C-A269C2CDF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D4504-2A58-4BC1-92C2-A2CA3C0FE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F7917-28A1-4EB0-B512-351552DE790F}" type="datetimeFigureOut">
              <a:rPr lang="en-US" smtClean="0"/>
              <a:t>11/13/2024</a:t>
            </a:fld>
            <a:endParaRPr lang="en-US"/>
          </a:p>
        </p:txBody>
      </p:sp>
      <p:sp>
        <p:nvSpPr>
          <p:cNvPr id="5" name="Footer Placeholder 4">
            <a:extLst>
              <a:ext uri="{FF2B5EF4-FFF2-40B4-BE49-F238E27FC236}">
                <a16:creationId xmlns:a16="http://schemas.microsoft.com/office/drawing/2014/main" id="{2CC9602A-A3D3-47E0-9551-E5D2839C3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228EDE-A33A-41C4-9321-1C3591234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6272F-6B68-49E2-A584-DB859A275049}" type="slidenum">
              <a:rPr lang="en-US" smtClean="0"/>
              <a:t>‹#›</a:t>
            </a:fld>
            <a:endParaRPr lang="en-US"/>
          </a:p>
        </p:txBody>
      </p:sp>
    </p:spTree>
    <p:extLst>
      <p:ext uri="{BB962C8B-B14F-4D97-AF65-F5344CB8AC3E}">
        <p14:creationId xmlns:p14="http://schemas.microsoft.com/office/powerpoint/2010/main" val="100341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Excel_Worksheet1.xlsx"/><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Excel_Worksheet.xlsx"/><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7BB753-9563-46C9-82AD-58BB894CF890}"/>
              </a:ext>
            </a:extLst>
          </p:cNvPr>
          <p:cNvPicPr>
            <a:picLocks noChangeAspect="1"/>
          </p:cNvPicPr>
          <p:nvPr/>
        </p:nvPicPr>
        <p:blipFill>
          <a:blip r:embed="rId2"/>
          <a:stretch>
            <a:fillRect/>
          </a:stretch>
        </p:blipFill>
        <p:spPr>
          <a:xfrm>
            <a:off x="3123942" y="137966"/>
            <a:ext cx="5945629" cy="5945629"/>
          </a:xfrm>
          <a:prstGeom prst="rect">
            <a:avLst/>
          </a:prstGeom>
        </p:spPr>
      </p:pic>
    </p:spTree>
    <p:extLst>
      <p:ext uri="{BB962C8B-B14F-4D97-AF65-F5344CB8AC3E}">
        <p14:creationId xmlns:p14="http://schemas.microsoft.com/office/powerpoint/2010/main" val="118852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7"/>
            <a:ext cx="12192000" cy="1143000"/>
          </a:xfrm>
        </p:spPr>
        <p:txBody>
          <a:bodyPr/>
          <a:lstStyle/>
          <a:p>
            <a:r>
              <a:rPr lang="en-US" b="1" dirty="0"/>
              <a:t>MARYLAND</a:t>
            </a: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4" name="Picture 3">
            <a:extLst>
              <a:ext uri="{FF2B5EF4-FFF2-40B4-BE49-F238E27FC236}">
                <a16:creationId xmlns:a16="http://schemas.microsoft.com/office/drawing/2014/main" id="{4C118E51-379F-9779-346C-AD35A43CD1DE}"/>
              </a:ext>
            </a:extLst>
          </p:cNvPr>
          <p:cNvPicPr>
            <a:picLocks noChangeAspect="1"/>
          </p:cNvPicPr>
          <p:nvPr/>
        </p:nvPicPr>
        <p:blipFill>
          <a:blip r:embed="rId2"/>
          <a:stretch>
            <a:fillRect/>
          </a:stretch>
        </p:blipFill>
        <p:spPr>
          <a:xfrm>
            <a:off x="2264229" y="1210780"/>
            <a:ext cx="7347857" cy="5517687"/>
          </a:xfrm>
          <a:prstGeom prst="rect">
            <a:avLst/>
          </a:prstGeom>
        </p:spPr>
      </p:pic>
    </p:spTree>
    <p:extLst>
      <p:ext uri="{BB962C8B-B14F-4D97-AF65-F5344CB8AC3E}">
        <p14:creationId xmlns:p14="http://schemas.microsoft.com/office/powerpoint/2010/main" val="390313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7"/>
            <a:ext cx="12192000" cy="1143000"/>
          </a:xfrm>
        </p:spPr>
        <p:txBody>
          <a:bodyPr/>
          <a:lstStyle/>
          <a:p>
            <a:r>
              <a:rPr lang="en-US" b="1" dirty="0"/>
              <a:t>MARYLAND</a:t>
            </a: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a:extLst>
              <a:ext uri="{FF2B5EF4-FFF2-40B4-BE49-F238E27FC236}">
                <a16:creationId xmlns:a16="http://schemas.microsoft.com/office/drawing/2014/main" id="{1D05A0C1-6B29-66E7-2FCE-EBC684E79965}"/>
              </a:ext>
            </a:extLst>
          </p:cNvPr>
          <p:cNvPicPr>
            <a:picLocks noChangeAspect="1"/>
          </p:cNvPicPr>
          <p:nvPr/>
        </p:nvPicPr>
        <p:blipFill>
          <a:blip r:embed="rId2"/>
          <a:stretch>
            <a:fillRect/>
          </a:stretch>
        </p:blipFill>
        <p:spPr>
          <a:xfrm>
            <a:off x="1588205" y="1016960"/>
            <a:ext cx="5694338" cy="5841040"/>
          </a:xfrm>
          <a:prstGeom prst="rect">
            <a:avLst/>
          </a:prstGeom>
        </p:spPr>
      </p:pic>
      <p:pic>
        <p:nvPicPr>
          <p:cNvPr id="6" name="Chart Placeholder 6">
            <a:extLst>
              <a:ext uri="{FF2B5EF4-FFF2-40B4-BE49-F238E27FC236}">
                <a16:creationId xmlns:a16="http://schemas.microsoft.com/office/drawing/2014/main" id="{6AAE1B58-49E3-BED8-8F96-AD7A1F2A6AAC}"/>
              </a:ext>
            </a:extLst>
          </p:cNvPr>
          <p:cNvPicPr>
            <a:picLocks noChangeAspect="1"/>
          </p:cNvPicPr>
          <p:nvPr/>
        </p:nvPicPr>
        <p:blipFill>
          <a:blip r:embed="rId3"/>
          <a:stretch>
            <a:fillRect/>
          </a:stretch>
        </p:blipFill>
        <p:spPr>
          <a:xfrm>
            <a:off x="7212409" y="1183252"/>
            <a:ext cx="4190745" cy="5587661"/>
          </a:xfrm>
          <a:prstGeom prst="rect">
            <a:avLst/>
          </a:prstGeom>
        </p:spPr>
      </p:pic>
    </p:spTree>
    <p:extLst>
      <p:ext uri="{BB962C8B-B14F-4D97-AF65-F5344CB8AC3E}">
        <p14:creationId xmlns:p14="http://schemas.microsoft.com/office/powerpoint/2010/main" val="195563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389"/>
            <a:ext cx="12192000" cy="1219200"/>
          </a:xfrm>
        </p:spPr>
        <p:txBody>
          <a:bodyPr/>
          <a:lstStyle/>
          <a:p>
            <a:r>
              <a:rPr lang="en-US" sz="8000" dirty="0"/>
              <a:t>MEMPHIS, TN</a:t>
            </a: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4" name="Picture Placeholder 6" descr="A group of people posing for a photo in front of a house&#10;&#10;Description automatically generated">
            <a:extLst>
              <a:ext uri="{FF2B5EF4-FFF2-40B4-BE49-F238E27FC236}">
                <a16:creationId xmlns:a16="http://schemas.microsoft.com/office/drawing/2014/main" id="{3F68F341-92F9-D288-9CA9-78C4617961FA}"/>
              </a:ext>
            </a:extLst>
          </p:cNvPr>
          <p:cNvPicPr>
            <a:picLocks noChangeAspect="1"/>
          </p:cNvPicPr>
          <p:nvPr/>
        </p:nvPicPr>
        <p:blipFill>
          <a:blip r:embed="rId2" cstate="print">
            <a:extLst>
              <a:ext uri="{28A0092B-C50C-407E-A947-70E740481C1C}">
                <a14:useLocalDpi xmlns:a14="http://schemas.microsoft.com/office/drawing/2010/main" val="0"/>
              </a:ext>
            </a:extLst>
          </a:blip>
          <a:srcRect l="2098" r="9127" b="-3"/>
          <a:stretch/>
        </p:blipFill>
        <p:spPr>
          <a:xfrm>
            <a:off x="2373086" y="1349828"/>
            <a:ext cx="7445828" cy="5508171"/>
          </a:xfrm>
          <a:prstGeom prst="rect">
            <a:avLst/>
          </a:prstGeom>
          <a:noFill/>
        </p:spPr>
      </p:pic>
    </p:spTree>
    <p:extLst>
      <p:ext uri="{BB962C8B-B14F-4D97-AF65-F5344CB8AC3E}">
        <p14:creationId xmlns:p14="http://schemas.microsoft.com/office/powerpoint/2010/main" val="382659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389"/>
            <a:ext cx="12192000" cy="1055914"/>
          </a:xfrm>
        </p:spPr>
        <p:txBody>
          <a:bodyPr/>
          <a:lstStyle/>
          <a:p>
            <a:r>
              <a:rPr lang="en-US" sz="8000" dirty="0"/>
              <a:t>OMAHA, NE</a:t>
            </a: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4" name="Picture 3">
            <a:extLst>
              <a:ext uri="{FF2B5EF4-FFF2-40B4-BE49-F238E27FC236}">
                <a16:creationId xmlns:a16="http://schemas.microsoft.com/office/drawing/2014/main" id="{9204C621-92F4-676A-D5B9-0A7B8DF00724}"/>
              </a:ext>
            </a:extLst>
          </p:cNvPr>
          <p:cNvPicPr>
            <a:picLocks noChangeAspect="1"/>
          </p:cNvPicPr>
          <p:nvPr/>
        </p:nvPicPr>
        <p:blipFill>
          <a:blip r:embed="rId2"/>
          <a:srcRect l="605" r="12253" b="-2"/>
          <a:stretch/>
        </p:blipFill>
        <p:spPr>
          <a:xfrm>
            <a:off x="2405743" y="1278303"/>
            <a:ext cx="7164676" cy="5488183"/>
          </a:xfrm>
          <a:prstGeom prst="rect">
            <a:avLst/>
          </a:prstGeom>
          <a:noFill/>
        </p:spPr>
      </p:pic>
    </p:spTree>
    <p:extLst>
      <p:ext uri="{BB962C8B-B14F-4D97-AF65-F5344CB8AC3E}">
        <p14:creationId xmlns:p14="http://schemas.microsoft.com/office/powerpoint/2010/main" val="329318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389"/>
            <a:ext cx="12192000" cy="1055914"/>
          </a:xfrm>
        </p:spPr>
        <p:txBody>
          <a:bodyPr/>
          <a:lstStyle/>
          <a:p>
            <a:r>
              <a:rPr lang="en-US" sz="8000" dirty="0"/>
              <a:t>OMAHA, NE</a:t>
            </a: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6" name="Picture 5" descr="A group of people building a house&#10;&#10;Description automatically generated">
            <a:extLst>
              <a:ext uri="{FF2B5EF4-FFF2-40B4-BE49-F238E27FC236}">
                <a16:creationId xmlns:a16="http://schemas.microsoft.com/office/drawing/2014/main" id="{085A493C-EF27-5F24-3236-126DE4755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791" y="1239200"/>
            <a:ext cx="8246909" cy="5495846"/>
          </a:xfrm>
          <a:prstGeom prst="rect">
            <a:avLst/>
          </a:prstGeom>
        </p:spPr>
      </p:pic>
    </p:spTree>
    <p:extLst>
      <p:ext uri="{BB962C8B-B14F-4D97-AF65-F5344CB8AC3E}">
        <p14:creationId xmlns:p14="http://schemas.microsoft.com/office/powerpoint/2010/main" val="2564405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3989"/>
            <a:ext cx="12192000" cy="1391388"/>
          </a:xfrm>
        </p:spPr>
        <p:txBody>
          <a:bodyPr/>
          <a:lstStyle/>
          <a:p>
            <a:r>
              <a:rPr lang="en-US" dirty="0"/>
              <a:t>FAYETTEVILLE, NC</a:t>
            </a:r>
            <a:br>
              <a:rPr lang="en-US" dirty="0"/>
            </a:b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standing in front of a white wall&#10;&#10;Description automatically generated">
            <a:extLst>
              <a:ext uri="{FF2B5EF4-FFF2-40B4-BE49-F238E27FC236}">
                <a16:creationId xmlns:a16="http://schemas.microsoft.com/office/drawing/2014/main" id="{3AE2F349-24F3-91B8-E802-0B31CC0A3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1239266"/>
            <a:ext cx="7416800" cy="5562600"/>
          </a:xfrm>
          <a:prstGeom prst="rect">
            <a:avLst/>
          </a:prstGeom>
        </p:spPr>
      </p:pic>
    </p:spTree>
    <p:extLst>
      <p:ext uri="{BB962C8B-B14F-4D97-AF65-F5344CB8AC3E}">
        <p14:creationId xmlns:p14="http://schemas.microsoft.com/office/powerpoint/2010/main" val="330202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8097"/>
            <a:ext cx="12192000" cy="1360714"/>
          </a:xfrm>
        </p:spPr>
        <p:txBody>
          <a:bodyPr/>
          <a:lstStyle/>
          <a:p>
            <a:r>
              <a:rPr lang="en-US" dirty="0"/>
              <a:t>FAYETTEVILLE, NC</a:t>
            </a:r>
            <a:br>
              <a:rPr lang="en-US" dirty="0"/>
            </a:b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working on wood&#10;&#10;Description automatically generated">
            <a:extLst>
              <a:ext uri="{FF2B5EF4-FFF2-40B4-BE49-F238E27FC236}">
                <a16:creationId xmlns:a16="http://schemas.microsoft.com/office/drawing/2014/main" id="{54CF81A8-2641-115F-9613-74960F9C6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919" y="1197429"/>
            <a:ext cx="7439595" cy="5579696"/>
          </a:xfrm>
          <a:prstGeom prst="rect">
            <a:avLst/>
          </a:prstGeom>
        </p:spPr>
      </p:pic>
    </p:spTree>
    <p:extLst>
      <p:ext uri="{BB962C8B-B14F-4D97-AF65-F5344CB8AC3E}">
        <p14:creationId xmlns:p14="http://schemas.microsoft.com/office/powerpoint/2010/main" val="3986029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389"/>
            <a:ext cx="12192000" cy="2009182"/>
          </a:xfrm>
        </p:spPr>
        <p:txBody>
          <a:bodyPr/>
          <a:lstStyle/>
          <a:p>
            <a:r>
              <a:rPr lang="en-US" dirty="0"/>
              <a:t>FAYETTEVILLE, NC</a:t>
            </a:r>
            <a:br>
              <a:rPr lang="en-US" dirty="0"/>
            </a:b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wearing hard hats&#10;&#10;Description automatically generated">
            <a:extLst>
              <a:ext uri="{FF2B5EF4-FFF2-40B4-BE49-F238E27FC236}">
                <a16:creationId xmlns:a16="http://schemas.microsoft.com/office/drawing/2014/main" id="{E9DD7656-5323-ACC0-8388-E96CD71D7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37" y="1306286"/>
            <a:ext cx="7255163" cy="5441372"/>
          </a:xfrm>
          <a:prstGeom prst="rect">
            <a:avLst/>
          </a:prstGeom>
        </p:spPr>
      </p:pic>
    </p:spTree>
    <p:extLst>
      <p:ext uri="{BB962C8B-B14F-4D97-AF65-F5344CB8AC3E}">
        <p14:creationId xmlns:p14="http://schemas.microsoft.com/office/powerpoint/2010/main" val="6098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857"/>
            <a:ext cx="12053455" cy="1371599"/>
          </a:xfrm>
        </p:spPr>
        <p:txBody>
          <a:bodyPr/>
          <a:lstStyle/>
          <a:p>
            <a:r>
              <a:rPr lang="en-US" sz="4800" dirty="0"/>
              <a:t>VETERAN APPRECIATION EVENT (MIAMI, FL)</a:t>
            </a:r>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posing for a photo&#10;&#10;Description automatically generated">
            <a:extLst>
              <a:ext uri="{FF2B5EF4-FFF2-40B4-BE49-F238E27FC236}">
                <a16:creationId xmlns:a16="http://schemas.microsoft.com/office/drawing/2014/main" id="{A49A9AB6-9AE1-ECE1-8F16-96F1CA491A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368" y="1480456"/>
            <a:ext cx="8971750" cy="5327590"/>
          </a:xfrm>
          <a:prstGeom prst="rect">
            <a:avLst/>
          </a:prstGeom>
        </p:spPr>
      </p:pic>
    </p:spTree>
    <p:extLst>
      <p:ext uri="{BB962C8B-B14F-4D97-AF65-F5344CB8AC3E}">
        <p14:creationId xmlns:p14="http://schemas.microsoft.com/office/powerpoint/2010/main" val="8702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47800"/>
          </a:xfrm>
        </p:spPr>
        <p:txBody>
          <a:bodyPr/>
          <a:lstStyle/>
          <a:p>
            <a:r>
              <a:rPr lang="en-US" sz="4800" dirty="0"/>
              <a:t>VETERAN APPRECIATION EVENT </a:t>
            </a:r>
            <a:br>
              <a:rPr lang="en-US" sz="4800" dirty="0"/>
            </a:br>
            <a:r>
              <a:rPr lang="en-US" sz="4800" dirty="0"/>
              <a:t>(Dingell VA – Detroit, MI)</a:t>
            </a:r>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posing for a photo&#10;&#10;Description automatically generated">
            <a:extLst>
              <a:ext uri="{FF2B5EF4-FFF2-40B4-BE49-F238E27FC236}">
                <a16:creationId xmlns:a16="http://schemas.microsoft.com/office/drawing/2014/main" id="{5A548F91-C02C-96A7-C754-CD26349EA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906" y="1447799"/>
            <a:ext cx="8115299" cy="5410199"/>
          </a:xfrm>
          <a:prstGeom prst="rect">
            <a:avLst/>
          </a:prstGeom>
        </p:spPr>
      </p:pic>
    </p:spTree>
    <p:extLst>
      <p:ext uri="{BB962C8B-B14F-4D97-AF65-F5344CB8AC3E}">
        <p14:creationId xmlns:p14="http://schemas.microsoft.com/office/powerpoint/2010/main" val="1053879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2B649D-D096-4EDA-91BB-25DDE3928123}"/>
              </a:ext>
            </a:extLst>
          </p:cNvPr>
          <p:cNvSpPr>
            <a:spLocks noGrp="1"/>
          </p:cNvSpPr>
          <p:nvPr>
            <p:ph type="body" sz="quarter" idx="10"/>
          </p:nvPr>
        </p:nvSpPr>
        <p:spPr/>
        <p:txBody>
          <a:bodyPr/>
          <a:lstStyle/>
          <a:p>
            <a:r>
              <a:rPr lang="en-US" dirty="0"/>
              <a:t>CODE OF CONDUCT</a:t>
            </a:r>
          </a:p>
        </p:txBody>
      </p:sp>
      <p:sp>
        <p:nvSpPr>
          <p:cNvPr id="3" name="Text Placeholder 2">
            <a:extLst>
              <a:ext uri="{FF2B5EF4-FFF2-40B4-BE49-F238E27FC236}">
                <a16:creationId xmlns:a16="http://schemas.microsoft.com/office/drawing/2014/main" id="{57CFFC87-CFE6-483B-9374-C36CA0C4A2AF}"/>
              </a:ext>
            </a:extLst>
          </p:cNvPr>
          <p:cNvSpPr>
            <a:spLocks noGrp="1"/>
          </p:cNvSpPr>
          <p:nvPr>
            <p:ph type="body" sz="quarter" idx="11"/>
          </p:nvPr>
        </p:nvSpPr>
        <p:spPr>
          <a:xfrm>
            <a:off x="3352800" y="2440970"/>
            <a:ext cx="6923088" cy="3248630"/>
          </a:xfrm>
        </p:spPr>
        <p:txBody>
          <a:bodyPr>
            <a:normAutofit fontScale="62500" lnSpcReduction="20000"/>
          </a:bodyPr>
          <a:lstStyle/>
          <a:p>
            <a:r>
              <a:rPr lang="en-US" b="0" i="0" dirty="0">
                <a:solidFill>
                  <a:srgbClr val="4E4E4E"/>
                </a:solidFill>
                <a:effectLst/>
                <a:latin typeface="Asap"/>
              </a:rPr>
              <a:t>AFGE is committed to providing an environment free from discrimination, bullying and harassment. As such, we do not tolerate discriminatory, harassing or otherwise unacceptable behavior at any of our activities, events or meetings. We expect everyone who participates in any of our activities, events or meetings to abide by the following Code of Conduct. This code of conduct does not apply to matters that are covered by the AFGE Constitution.</a:t>
            </a:r>
            <a:endParaRPr lang="en-US" dirty="0"/>
          </a:p>
        </p:txBody>
      </p:sp>
    </p:spTree>
    <p:extLst>
      <p:ext uri="{BB962C8B-B14F-4D97-AF65-F5344CB8AC3E}">
        <p14:creationId xmlns:p14="http://schemas.microsoft.com/office/powerpoint/2010/main" val="3081906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47800"/>
          </a:xfrm>
        </p:spPr>
        <p:txBody>
          <a:bodyPr/>
          <a:lstStyle/>
          <a:p>
            <a:r>
              <a:rPr lang="en-US" sz="4400" dirty="0"/>
              <a:t>VETERAN APPRECIATION EVENT </a:t>
            </a:r>
            <a:br>
              <a:rPr lang="en-US" sz="4400" dirty="0"/>
            </a:br>
            <a:r>
              <a:rPr lang="en-US" sz="4400" dirty="0"/>
              <a:t>(Dingell VA – Detroit, MI)</a:t>
            </a:r>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posing for a photo&#10;&#10;Description automatically generated">
            <a:extLst>
              <a:ext uri="{FF2B5EF4-FFF2-40B4-BE49-F238E27FC236}">
                <a16:creationId xmlns:a16="http://schemas.microsoft.com/office/drawing/2014/main" id="{827928B3-78B6-E45D-B382-6222743B87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220" y="1447800"/>
            <a:ext cx="8115300" cy="5410200"/>
          </a:xfrm>
          <a:prstGeom prst="rect">
            <a:avLst/>
          </a:prstGeom>
        </p:spPr>
      </p:pic>
    </p:spTree>
    <p:extLst>
      <p:ext uri="{BB962C8B-B14F-4D97-AF65-F5344CB8AC3E}">
        <p14:creationId xmlns:p14="http://schemas.microsoft.com/office/powerpoint/2010/main" val="48370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47800"/>
          </a:xfrm>
        </p:spPr>
        <p:txBody>
          <a:bodyPr/>
          <a:lstStyle/>
          <a:p>
            <a:r>
              <a:rPr lang="en-US" sz="4400" dirty="0"/>
              <a:t>VETERAN APPRECIATION EVENT </a:t>
            </a:r>
            <a:br>
              <a:rPr lang="en-US" sz="4400" dirty="0"/>
            </a:br>
            <a:r>
              <a:rPr lang="en-US" sz="4400" dirty="0"/>
              <a:t>(Dingell VA – Detroit, MI)</a:t>
            </a:r>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on a sidewalk&#10;&#10;Description automatically generated">
            <a:extLst>
              <a:ext uri="{FF2B5EF4-FFF2-40B4-BE49-F238E27FC236}">
                <a16:creationId xmlns:a16="http://schemas.microsoft.com/office/drawing/2014/main" id="{D8AFE34F-DF4E-C3F0-4893-BB7ADB400A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863" y="1462023"/>
            <a:ext cx="8093966" cy="5395977"/>
          </a:xfrm>
          <a:prstGeom prst="rect">
            <a:avLst/>
          </a:prstGeom>
        </p:spPr>
      </p:pic>
    </p:spTree>
    <p:extLst>
      <p:ext uri="{BB962C8B-B14F-4D97-AF65-F5344CB8AC3E}">
        <p14:creationId xmlns:p14="http://schemas.microsoft.com/office/powerpoint/2010/main" val="1623881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47800"/>
          </a:xfrm>
        </p:spPr>
        <p:txBody>
          <a:bodyPr/>
          <a:lstStyle/>
          <a:p>
            <a:r>
              <a:rPr lang="en-US" sz="4400" dirty="0"/>
              <a:t>VETERAN APPRECIATION EVENT </a:t>
            </a:r>
            <a:br>
              <a:rPr lang="en-US" sz="4400" dirty="0"/>
            </a:br>
            <a:r>
              <a:rPr lang="en-US" sz="4400" dirty="0"/>
              <a:t>(Dingell VA – Detroit, MI)</a:t>
            </a:r>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5" name="Picture 4" descr="A group of people outside cooking food&#10;&#10;Description automatically generated">
            <a:extLst>
              <a:ext uri="{FF2B5EF4-FFF2-40B4-BE49-F238E27FC236}">
                <a16:creationId xmlns:a16="http://schemas.microsoft.com/office/drawing/2014/main" id="{F6D0DBAA-2C31-200C-358E-FB25A7E54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6642" y="1360714"/>
            <a:ext cx="8245930" cy="5497286"/>
          </a:xfrm>
          <a:prstGeom prst="rect">
            <a:avLst/>
          </a:prstGeom>
        </p:spPr>
      </p:pic>
    </p:spTree>
    <p:extLst>
      <p:ext uri="{BB962C8B-B14F-4D97-AF65-F5344CB8AC3E}">
        <p14:creationId xmlns:p14="http://schemas.microsoft.com/office/powerpoint/2010/main" val="2191481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FE73E6-C289-F09D-A12A-60475C067C4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96AC73-5842-EEC7-9925-582EC005D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E872694-DE0A-9365-E1FA-50F9D8B62D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325EE89C-321A-2D65-2878-7190F20B7D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27CB735C-801F-70BD-0DE3-DD9CE0B6F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F532BCD4-A12D-1B92-60A3-7FEE95892D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5D4FA542-7E73-11E8-0E89-DD6465980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039368AE-E9A0-0490-9A95-04245A98DA4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5D6F6A2-62D0-02DE-CD25-60C0DACABA88}"/>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dirty="0">
                <a:solidFill>
                  <a:srgbClr val="FFFFFF"/>
                </a:solidFill>
                <a:latin typeface="+mn-lt"/>
              </a:rPr>
              <a:t>DISTRICT VETERAN COORDINATORS</a:t>
            </a:r>
          </a:p>
        </p:txBody>
      </p:sp>
      <p:graphicFrame>
        <p:nvGraphicFramePr>
          <p:cNvPr id="4" name="Object 3">
            <a:extLst>
              <a:ext uri="{FF2B5EF4-FFF2-40B4-BE49-F238E27FC236}">
                <a16:creationId xmlns:a16="http://schemas.microsoft.com/office/drawing/2014/main" id="{9C438E7C-E296-D60C-4C9C-F34DC7D89616}"/>
              </a:ext>
            </a:extLst>
          </p:cNvPr>
          <p:cNvGraphicFramePr>
            <a:graphicFrameLocks noChangeAspect="1"/>
          </p:cNvGraphicFramePr>
          <p:nvPr/>
        </p:nvGraphicFramePr>
        <p:xfrm>
          <a:off x="1119322" y="2085368"/>
          <a:ext cx="10428018" cy="4515337"/>
        </p:xfrm>
        <a:graphic>
          <a:graphicData uri="http://schemas.openxmlformats.org/presentationml/2006/ole">
            <mc:AlternateContent xmlns:mc="http://schemas.openxmlformats.org/markup-compatibility/2006">
              <mc:Choice xmlns:v="urn:schemas-microsoft-com:vml" Requires="v">
                <p:oleObj name="Worksheet" r:id="rId2" imgW="5219675" imgH="3505112" progId="Excel.Sheet.12">
                  <p:embed/>
                </p:oleObj>
              </mc:Choice>
              <mc:Fallback>
                <p:oleObj name="Worksheet" r:id="rId2" imgW="5219675" imgH="3505112" progId="Excel.Sheet.12">
                  <p:embed/>
                  <p:pic>
                    <p:nvPicPr>
                      <p:cNvPr id="4" name="Object 3">
                        <a:extLst>
                          <a:ext uri="{FF2B5EF4-FFF2-40B4-BE49-F238E27FC236}">
                            <a16:creationId xmlns:a16="http://schemas.microsoft.com/office/drawing/2014/main" id="{9C438E7C-E296-D60C-4C9C-F34DC7D89616}"/>
                          </a:ext>
                        </a:extLst>
                      </p:cNvPr>
                      <p:cNvPicPr/>
                      <p:nvPr/>
                    </p:nvPicPr>
                    <p:blipFill>
                      <a:blip r:embed="rId3"/>
                      <a:stretch>
                        <a:fillRect/>
                      </a:stretch>
                    </p:blipFill>
                    <p:spPr>
                      <a:xfrm>
                        <a:off x="1119322" y="2085368"/>
                        <a:ext cx="10428018" cy="4515337"/>
                      </a:xfrm>
                      <a:prstGeom prst="rect">
                        <a:avLst/>
                      </a:prstGeom>
                    </p:spPr>
                  </p:pic>
                </p:oleObj>
              </mc:Fallback>
            </mc:AlternateContent>
          </a:graphicData>
        </a:graphic>
      </p:graphicFrame>
    </p:spTree>
    <p:extLst>
      <p:ext uri="{BB962C8B-B14F-4D97-AF65-F5344CB8AC3E}">
        <p14:creationId xmlns:p14="http://schemas.microsoft.com/office/powerpoint/2010/main" val="3053368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Questions</a:t>
            </a:r>
          </a:p>
        </p:txBody>
      </p:sp>
      <p:sp>
        <p:nvSpPr>
          <p:cNvPr id="7" name="Text Placeholder 6"/>
          <p:cNvSpPr>
            <a:spLocks noGrp="1"/>
          </p:cNvSpPr>
          <p:nvPr>
            <p:ph type="body" sz="quarter" idx="14"/>
          </p:nvPr>
        </p:nvSpPr>
        <p:spPr/>
        <p:txBody>
          <a:bodyPr>
            <a:normAutofit fontScale="77500" lnSpcReduction="20000"/>
          </a:bodyPr>
          <a:lstStyle/>
          <a:p>
            <a:endParaRPr lang="en-US" dirty="0"/>
          </a:p>
        </p:txBody>
      </p:sp>
    </p:spTree>
    <p:extLst>
      <p:ext uri="{BB962C8B-B14F-4D97-AF65-F5344CB8AC3E}">
        <p14:creationId xmlns:p14="http://schemas.microsoft.com/office/powerpoint/2010/main" val="3612463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2509325"/>
            <a:ext cx="12191999" cy="1329218"/>
          </a:xfrm>
        </p:spPr>
        <p:txBody>
          <a:bodyPr/>
          <a:lstStyle/>
          <a:p>
            <a:r>
              <a:rPr lang="en-US" sz="6000" dirty="0"/>
              <a:t>GO TO: </a:t>
            </a:r>
            <a:r>
              <a:rPr lang="en-US" sz="6000" i="1" dirty="0"/>
              <a:t>WWW.AFGE.ORG/VETERANS </a:t>
            </a:r>
          </a:p>
        </p:txBody>
      </p:sp>
      <p:sp>
        <p:nvSpPr>
          <p:cNvPr id="4" name="Text Placeholder 3"/>
          <p:cNvSpPr>
            <a:spLocks noGrp="1"/>
          </p:cNvSpPr>
          <p:nvPr>
            <p:ph type="body" sz="quarter" idx="11"/>
          </p:nvPr>
        </p:nvSpPr>
        <p:spPr/>
        <p:txBody>
          <a:bodyPr>
            <a:normAutofit fontScale="77500" lnSpcReduction="20000"/>
          </a:bodyPr>
          <a:lstStyle/>
          <a:p>
            <a:endParaRPr lang="en-US"/>
          </a:p>
        </p:txBody>
      </p:sp>
    </p:spTree>
    <p:extLst>
      <p:ext uri="{BB962C8B-B14F-4D97-AF65-F5344CB8AC3E}">
        <p14:creationId xmlns:p14="http://schemas.microsoft.com/office/powerpoint/2010/main" val="1474907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73F227-B2B6-2F72-87CF-6551790F9F64}"/>
              </a:ext>
            </a:extLst>
          </p:cNvPr>
          <p:cNvSpPr>
            <a:spLocks noGrp="1"/>
          </p:cNvSpPr>
          <p:nvPr>
            <p:ph type="title"/>
          </p:nvPr>
        </p:nvSpPr>
        <p:spPr/>
        <p:txBody>
          <a:bodyPr/>
          <a:lstStyle/>
          <a:p>
            <a:r>
              <a:rPr lang="en-US" b="1" dirty="0">
                <a:highlight>
                  <a:srgbClr val="C0C0C0"/>
                </a:highlight>
              </a:rPr>
              <a:t>NEXT STEPS:</a:t>
            </a:r>
          </a:p>
        </p:txBody>
      </p:sp>
      <p:sp>
        <p:nvSpPr>
          <p:cNvPr id="6" name="Content Placeholder 5">
            <a:extLst>
              <a:ext uri="{FF2B5EF4-FFF2-40B4-BE49-F238E27FC236}">
                <a16:creationId xmlns:a16="http://schemas.microsoft.com/office/drawing/2014/main" id="{B26A8565-1133-0730-73CB-C2E7C02A1D50}"/>
              </a:ext>
            </a:extLst>
          </p:cNvPr>
          <p:cNvSpPr>
            <a:spLocks noGrp="1"/>
          </p:cNvSpPr>
          <p:nvPr>
            <p:ph idx="1"/>
          </p:nvPr>
        </p:nvSpPr>
        <p:spPr/>
        <p:txBody>
          <a:bodyPr/>
          <a:lstStyle/>
          <a:p>
            <a:r>
              <a:rPr lang="en-US" b="1" i="1" dirty="0">
                <a:effectLst>
                  <a:outerShdw blurRad="38100" dist="38100" dir="2700000" algn="tl">
                    <a:srgbClr val="000000">
                      <a:alpha val="43137"/>
                    </a:srgbClr>
                  </a:outerShdw>
                </a:effectLst>
              </a:rPr>
              <a:t>START A AFGE VETERANS COMMITTEE AT YOUR LOCAL BY APPOINTING VETERAN COORDINATORS.</a:t>
            </a:r>
          </a:p>
          <a:p>
            <a:endParaRPr lang="en-US" b="1" i="1" dirty="0">
              <a:effectLst>
                <a:outerShdw blurRad="38100" dist="38100" dir="2700000" algn="tl">
                  <a:srgbClr val="000000">
                    <a:alpha val="43137"/>
                  </a:srgbClr>
                </a:outerShdw>
              </a:effectLst>
            </a:endParaRPr>
          </a:p>
          <a:p>
            <a:r>
              <a:rPr lang="en-US" b="1" i="1" dirty="0">
                <a:effectLst>
                  <a:outerShdw blurRad="38100" dist="38100" dir="2700000" algn="tl">
                    <a:srgbClr val="000000">
                      <a:alpha val="43137"/>
                    </a:srgbClr>
                  </a:outerShdw>
                </a:effectLst>
              </a:rPr>
              <a:t>MAKE A PLAN FOR LOCAL VETERAN ENGAGEMENT.</a:t>
            </a:r>
          </a:p>
          <a:p>
            <a:endParaRPr lang="en-US" i="1" dirty="0">
              <a:effectLst>
                <a:outerShdw blurRad="38100" dist="38100" dir="2700000" algn="tl">
                  <a:srgbClr val="000000">
                    <a:alpha val="43137"/>
                  </a:srgbClr>
                </a:outerShdw>
              </a:effectLst>
            </a:endParaRPr>
          </a:p>
          <a:p>
            <a:r>
              <a:rPr lang="en-US" b="1" i="1" dirty="0">
                <a:effectLst>
                  <a:outerShdw blurRad="38100" dist="38100" dir="2700000" algn="tl">
                    <a:srgbClr val="000000">
                      <a:alpha val="43137"/>
                    </a:srgbClr>
                  </a:outerShdw>
                </a:effectLst>
              </a:rPr>
              <a:t>CARRY OUT ANNUAL VETERAN RECOGNITION EVENT</a:t>
            </a:r>
          </a:p>
          <a:p>
            <a:endParaRPr lang="en-US" i="1" dirty="0">
              <a:effectLst>
                <a:outerShdw blurRad="38100" dist="38100" dir="2700000" algn="tl">
                  <a:srgbClr val="000000">
                    <a:alpha val="43137"/>
                  </a:srgbClr>
                </a:outerShdw>
              </a:effectLst>
            </a:endParaRPr>
          </a:p>
          <a:p>
            <a:r>
              <a:rPr lang="en-US" b="1" i="1" dirty="0">
                <a:effectLst>
                  <a:outerShdw blurRad="38100" dist="38100" dir="2700000" algn="tl">
                    <a:srgbClr val="000000">
                      <a:alpha val="43137"/>
                    </a:srgbClr>
                  </a:outerShdw>
                </a:effectLst>
              </a:rPr>
              <a:t>VOLUNTEER YOUR LOCAL TO DO A VETERANS BUILD PROJECT WITH HABITAT FOR HUMANITIES BY (31 Mar) EACH YEAR.</a:t>
            </a:r>
          </a:p>
        </p:txBody>
      </p:sp>
    </p:spTree>
    <p:extLst>
      <p:ext uri="{BB962C8B-B14F-4D97-AF65-F5344CB8AC3E}">
        <p14:creationId xmlns:p14="http://schemas.microsoft.com/office/powerpoint/2010/main" val="372709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44EB6-FE79-1C96-1B73-2275EE4C387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0F1818-BDEF-2B8D-46F8-D8774F6BE336}"/>
              </a:ext>
            </a:extLst>
          </p:cNvPr>
          <p:cNvSpPr>
            <a:spLocks noGrp="1"/>
          </p:cNvSpPr>
          <p:nvPr>
            <p:ph type="body" sz="quarter" idx="10"/>
          </p:nvPr>
        </p:nvSpPr>
        <p:spPr/>
        <p:txBody>
          <a:bodyPr>
            <a:normAutofit fontScale="85000" lnSpcReduction="10000"/>
          </a:bodyPr>
          <a:lstStyle/>
          <a:p>
            <a:r>
              <a:rPr lang="en-US" dirty="0"/>
              <a:t>NEC VETERAN COMMITTEE</a:t>
            </a:r>
          </a:p>
        </p:txBody>
      </p:sp>
      <p:sp>
        <p:nvSpPr>
          <p:cNvPr id="3" name="Text Placeholder 2">
            <a:extLst>
              <a:ext uri="{FF2B5EF4-FFF2-40B4-BE49-F238E27FC236}">
                <a16:creationId xmlns:a16="http://schemas.microsoft.com/office/drawing/2014/main" id="{6BBEE365-6B43-5701-28D7-777798301E36}"/>
              </a:ext>
            </a:extLst>
          </p:cNvPr>
          <p:cNvSpPr>
            <a:spLocks noGrp="1"/>
          </p:cNvSpPr>
          <p:nvPr>
            <p:ph type="body" sz="quarter" idx="11"/>
          </p:nvPr>
        </p:nvSpPr>
        <p:spPr>
          <a:xfrm>
            <a:off x="3352800" y="2440970"/>
            <a:ext cx="8621486" cy="3491744"/>
          </a:xfrm>
        </p:spPr>
        <p:txBody>
          <a:bodyPr>
            <a:normAutofit/>
          </a:bodyPr>
          <a:lstStyle/>
          <a:p>
            <a:r>
              <a:rPr lang="en-US" dirty="0"/>
              <a:t>NVP Ottis Johnson (Chair), NVP Arnold Scott (Vice Chair), NVP Phil Glover (Past Chair), NVP David Gonzalez, NVP Tatishka Thomas, NVP Jason Anderson, NVP Diana Hicks</a:t>
            </a:r>
          </a:p>
        </p:txBody>
      </p:sp>
    </p:spTree>
    <p:extLst>
      <p:ext uri="{BB962C8B-B14F-4D97-AF65-F5344CB8AC3E}">
        <p14:creationId xmlns:p14="http://schemas.microsoft.com/office/powerpoint/2010/main" val="157462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5008-7D63-3823-6B8E-44AB6E28C2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0A19A2-AE49-1DAB-391F-EF5BDD9D964D}"/>
              </a:ext>
            </a:extLst>
          </p:cNvPr>
          <p:cNvSpPr>
            <a:spLocks noGrp="1"/>
          </p:cNvSpPr>
          <p:nvPr>
            <p:ph type="body" sz="quarter" idx="10"/>
          </p:nvPr>
        </p:nvSpPr>
        <p:spPr/>
        <p:txBody>
          <a:bodyPr/>
          <a:lstStyle/>
          <a:p>
            <a:r>
              <a:rPr lang="en-US" dirty="0"/>
              <a:t>PURPOSE</a:t>
            </a:r>
          </a:p>
        </p:txBody>
      </p:sp>
      <p:sp>
        <p:nvSpPr>
          <p:cNvPr id="3" name="Text Placeholder 2">
            <a:extLst>
              <a:ext uri="{FF2B5EF4-FFF2-40B4-BE49-F238E27FC236}">
                <a16:creationId xmlns:a16="http://schemas.microsoft.com/office/drawing/2014/main" id="{B422D724-BD68-22CC-1ED6-DBA0EDE9AC5D}"/>
              </a:ext>
            </a:extLst>
          </p:cNvPr>
          <p:cNvSpPr>
            <a:spLocks noGrp="1"/>
          </p:cNvSpPr>
          <p:nvPr>
            <p:ph type="body" sz="quarter" idx="11"/>
          </p:nvPr>
        </p:nvSpPr>
        <p:spPr>
          <a:xfrm>
            <a:off x="3352800" y="2440970"/>
            <a:ext cx="6923088" cy="3248630"/>
          </a:xfrm>
        </p:spPr>
        <p:txBody>
          <a:bodyPr>
            <a:normAutofit fontScale="77500" lnSpcReduction="20000"/>
          </a:bodyPr>
          <a:lstStyle/>
          <a:p>
            <a:r>
              <a:rPr lang="en-US" dirty="0"/>
              <a:t>AFGE Veterans brings union members, who are military veterans, together to speak out on the issues that impact veterans most. Those issues include the need for good jobs and a strong, fully funded and staffed VA. AFGE has the capacity to influence Congress, but only if union veterans are effectively organized and efficiently mobilized.</a:t>
            </a:r>
          </a:p>
        </p:txBody>
      </p:sp>
    </p:spTree>
    <p:extLst>
      <p:ext uri="{BB962C8B-B14F-4D97-AF65-F5344CB8AC3E}">
        <p14:creationId xmlns:p14="http://schemas.microsoft.com/office/powerpoint/2010/main" val="1102254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BB155E-5AF8-481B-87CB-B7C6C01904DF}"/>
              </a:ext>
            </a:extLst>
          </p:cNvPr>
          <p:cNvSpPr>
            <a:spLocks noGrp="1"/>
          </p:cNvSpPr>
          <p:nvPr>
            <p:ph type="body" sz="quarter" idx="10"/>
          </p:nvPr>
        </p:nvSpPr>
        <p:spPr>
          <a:xfrm>
            <a:off x="4860303" y="1594884"/>
            <a:ext cx="6587408" cy="3932156"/>
          </a:xfrm>
        </p:spPr>
        <p:txBody>
          <a:bodyPr>
            <a:normAutofit/>
          </a:bodyPr>
          <a:lstStyle/>
          <a:p>
            <a:pPr>
              <a:buFont typeface="Wingdings" panose="05000000000000000000" pitchFamily="2" charset="2"/>
              <a:buChar char="q"/>
            </a:pPr>
            <a:r>
              <a:rPr lang="en-US" sz="3200" dirty="0"/>
              <a:t>AFGE Veterans Purpose</a:t>
            </a:r>
          </a:p>
          <a:p>
            <a:pPr>
              <a:buFont typeface="Wingdings" panose="05000000000000000000" pitchFamily="2" charset="2"/>
              <a:buChar char="q"/>
            </a:pPr>
            <a:r>
              <a:rPr lang="en-US" sz="3200" dirty="0"/>
              <a:t>Building a Local Veteran Program</a:t>
            </a:r>
          </a:p>
          <a:p>
            <a:pPr>
              <a:buFont typeface="Wingdings" panose="05000000000000000000" pitchFamily="2" charset="2"/>
              <a:buChar char="q"/>
            </a:pPr>
            <a:r>
              <a:rPr lang="en-US" sz="3200" dirty="0"/>
              <a:t>Veteran Recognition</a:t>
            </a:r>
          </a:p>
          <a:p>
            <a:pPr>
              <a:buFont typeface="Wingdings" panose="05000000000000000000" pitchFamily="2" charset="2"/>
              <a:buChar char="q"/>
            </a:pPr>
            <a:r>
              <a:rPr lang="en-US" sz="3200" dirty="0"/>
              <a:t>AFGE Veteran of the Year</a:t>
            </a:r>
          </a:p>
          <a:p>
            <a:pPr>
              <a:buFont typeface="Wingdings" panose="05000000000000000000" pitchFamily="2" charset="2"/>
              <a:buChar char="q"/>
            </a:pPr>
            <a:r>
              <a:rPr lang="en-US" sz="3200" dirty="0"/>
              <a:t>Habitat for Humanity Veterans Build</a:t>
            </a:r>
          </a:p>
          <a:p>
            <a:pPr>
              <a:buFont typeface="Wingdings" panose="05000000000000000000" pitchFamily="2" charset="2"/>
              <a:buChar char="q"/>
            </a:pPr>
            <a:r>
              <a:rPr lang="en-US" sz="3200" dirty="0"/>
              <a:t>Veterans Merchandise</a:t>
            </a:r>
          </a:p>
          <a:p>
            <a:pPr>
              <a:buFont typeface="Wingdings" panose="05000000000000000000" pitchFamily="2" charset="2"/>
              <a:buChar char="q"/>
            </a:pPr>
            <a:r>
              <a:rPr lang="en-US" sz="3200" dirty="0"/>
              <a:t>Question-Answer Session</a:t>
            </a:r>
          </a:p>
          <a:p>
            <a:pPr>
              <a:buFont typeface="Wingdings" panose="05000000000000000000" pitchFamily="2" charset="2"/>
              <a:buChar char="q"/>
            </a:pPr>
            <a:endParaRPr lang="en-US" sz="3200" dirty="0"/>
          </a:p>
          <a:p>
            <a:pPr>
              <a:buFont typeface="Wingdings" panose="05000000000000000000" pitchFamily="2" charset="2"/>
              <a:buChar char="q"/>
            </a:pPr>
            <a:endParaRPr lang="en-US" sz="3200" dirty="0"/>
          </a:p>
        </p:txBody>
      </p:sp>
      <p:sp>
        <p:nvSpPr>
          <p:cNvPr id="4" name="Text Placeholder 3">
            <a:extLst>
              <a:ext uri="{FF2B5EF4-FFF2-40B4-BE49-F238E27FC236}">
                <a16:creationId xmlns:a16="http://schemas.microsoft.com/office/drawing/2014/main" id="{B6FB31CB-2235-4A52-9089-DC91806B37B2}"/>
              </a:ext>
            </a:extLst>
          </p:cNvPr>
          <p:cNvSpPr>
            <a:spLocks noGrp="1"/>
          </p:cNvSpPr>
          <p:nvPr>
            <p:ph type="body" sz="quarter" idx="12"/>
          </p:nvPr>
        </p:nvSpPr>
        <p:spPr>
          <a:xfrm>
            <a:off x="4860303" y="231988"/>
            <a:ext cx="6588125" cy="1175237"/>
          </a:xfrm>
        </p:spPr>
        <p:txBody>
          <a:bodyPr>
            <a:normAutofit/>
          </a:bodyPr>
          <a:lstStyle/>
          <a:p>
            <a:r>
              <a:rPr lang="en-US" sz="6000" dirty="0">
                <a:latin typeface="+mn-lt"/>
              </a:rPr>
              <a:t>AGENDA: </a:t>
            </a:r>
          </a:p>
        </p:txBody>
      </p:sp>
      <p:sp>
        <p:nvSpPr>
          <p:cNvPr id="5" name="Text Placeholder 4">
            <a:extLst>
              <a:ext uri="{FF2B5EF4-FFF2-40B4-BE49-F238E27FC236}">
                <a16:creationId xmlns:a16="http://schemas.microsoft.com/office/drawing/2014/main" id="{499BA356-90CE-425C-8E0F-F87B9BB5186F}"/>
              </a:ext>
            </a:extLst>
          </p:cNvPr>
          <p:cNvSpPr>
            <a:spLocks noGrp="1"/>
          </p:cNvSpPr>
          <p:nvPr>
            <p:ph type="body" sz="quarter" idx="14"/>
          </p:nvPr>
        </p:nvSpPr>
        <p:spPr/>
        <p:txBody>
          <a:bodyPr>
            <a:normAutofit fontScale="77500" lnSpcReduction="20000"/>
          </a:bodyPr>
          <a:lstStyle/>
          <a:p>
            <a:endParaRPr lang="en-US"/>
          </a:p>
        </p:txBody>
      </p:sp>
      <p:pic>
        <p:nvPicPr>
          <p:cNvPr id="12" name="Picture 11">
            <a:extLst>
              <a:ext uri="{FF2B5EF4-FFF2-40B4-BE49-F238E27FC236}">
                <a16:creationId xmlns:a16="http://schemas.microsoft.com/office/drawing/2014/main" id="{87AD63A9-EB88-42DA-81FB-415815E7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42"/>
            <a:ext cx="3891516" cy="6858000"/>
          </a:xfrm>
          <a:prstGeom prst="rect">
            <a:avLst/>
          </a:prstGeom>
        </p:spPr>
      </p:pic>
    </p:spTree>
    <p:extLst>
      <p:ext uri="{BB962C8B-B14F-4D97-AF65-F5344CB8AC3E}">
        <p14:creationId xmlns:p14="http://schemas.microsoft.com/office/powerpoint/2010/main" val="2542130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2A39E-DA64-65AD-C753-34B0C8A3996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247B7F-46EF-80CA-EFD4-553E65E6EC63}"/>
              </a:ext>
            </a:extLst>
          </p:cNvPr>
          <p:cNvSpPr>
            <a:spLocks noGrp="1"/>
          </p:cNvSpPr>
          <p:nvPr>
            <p:ph type="body" sz="quarter" idx="10"/>
          </p:nvPr>
        </p:nvSpPr>
        <p:spPr>
          <a:xfrm>
            <a:off x="4860303" y="1594884"/>
            <a:ext cx="6587408" cy="3932156"/>
          </a:xfrm>
        </p:spPr>
        <p:txBody>
          <a:bodyPr>
            <a:normAutofit/>
          </a:bodyPr>
          <a:lstStyle/>
          <a:p>
            <a:pPr marL="0" indent="0">
              <a:buNone/>
            </a:pPr>
            <a:r>
              <a:rPr lang="en-US" sz="3200" b="1" u="sng" dirty="0"/>
              <a:t>A-R-M </a:t>
            </a:r>
            <a:r>
              <a:rPr lang="en-US" sz="3200" u="sng" dirty="0"/>
              <a:t>our members for success:</a:t>
            </a:r>
          </a:p>
          <a:p>
            <a:pPr marL="0" indent="0">
              <a:buNone/>
            </a:pPr>
            <a:endParaRPr lang="en-US" sz="3200" b="1" u="sng" dirty="0"/>
          </a:p>
          <a:p>
            <a:r>
              <a:rPr lang="en-US" sz="3200" b="1" dirty="0"/>
              <a:t>A</a:t>
            </a:r>
            <a:r>
              <a:rPr lang="en-US" sz="3200" dirty="0"/>
              <a:t>DVOCATE legislative/political issues</a:t>
            </a:r>
          </a:p>
          <a:p>
            <a:pPr marL="0" indent="0">
              <a:buNone/>
            </a:pPr>
            <a:endParaRPr lang="en-US" sz="3200" dirty="0"/>
          </a:p>
          <a:p>
            <a:r>
              <a:rPr lang="en-US" sz="3200" b="1" dirty="0"/>
              <a:t>R</a:t>
            </a:r>
            <a:r>
              <a:rPr lang="en-US" sz="3200" dirty="0"/>
              <a:t>ECOGNIZE veterans in the Local </a:t>
            </a:r>
          </a:p>
          <a:p>
            <a:endParaRPr lang="en-US" sz="3200" dirty="0"/>
          </a:p>
          <a:p>
            <a:r>
              <a:rPr lang="en-US" sz="3200" b="1" dirty="0"/>
              <a:t>M</a:t>
            </a:r>
            <a:r>
              <a:rPr lang="en-US" sz="3200" dirty="0"/>
              <a:t>ENTOR veterans who are members</a:t>
            </a:r>
          </a:p>
          <a:p>
            <a:endParaRPr lang="en-US" sz="3200" dirty="0"/>
          </a:p>
        </p:txBody>
      </p:sp>
      <p:sp>
        <p:nvSpPr>
          <p:cNvPr id="4" name="Text Placeholder 3">
            <a:extLst>
              <a:ext uri="{FF2B5EF4-FFF2-40B4-BE49-F238E27FC236}">
                <a16:creationId xmlns:a16="http://schemas.microsoft.com/office/drawing/2014/main" id="{69CA38C5-70E5-2086-BC56-ECC0B942A8BE}"/>
              </a:ext>
            </a:extLst>
          </p:cNvPr>
          <p:cNvSpPr>
            <a:spLocks noGrp="1"/>
          </p:cNvSpPr>
          <p:nvPr>
            <p:ph type="body" sz="quarter" idx="12"/>
          </p:nvPr>
        </p:nvSpPr>
        <p:spPr/>
        <p:txBody>
          <a:bodyPr>
            <a:normAutofit/>
          </a:bodyPr>
          <a:lstStyle/>
          <a:p>
            <a:r>
              <a:rPr lang="en-US" sz="3600" dirty="0">
                <a:latin typeface="+mn-lt"/>
              </a:rPr>
              <a:t>3 key objectives of AFGE veterans </a:t>
            </a:r>
          </a:p>
        </p:txBody>
      </p:sp>
      <p:sp>
        <p:nvSpPr>
          <p:cNvPr id="5" name="Text Placeholder 4">
            <a:extLst>
              <a:ext uri="{FF2B5EF4-FFF2-40B4-BE49-F238E27FC236}">
                <a16:creationId xmlns:a16="http://schemas.microsoft.com/office/drawing/2014/main" id="{7AE38688-9CFD-2B05-991F-2112B613C342}"/>
              </a:ext>
            </a:extLst>
          </p:cNvPr>
          <p:cNvSpPr>
            <a:spLocks noGrp="1"/>
          </p:cNvSpPr>
          <p:nvPr>
            <p:ph type="body" sz="quarter" idx="14"/>
          </p:nvPr>
        </p:nvSpPr>
        <p:spPr/>
        <p:txBody>
          <a:bodyPr>
            <a:normAutofit fontScale="77500" lnSpcReduction="20000"/>
          </a:bodyPr>
          <a:lstStyle/>
          <a:p>
            <a:endParaRPr lang="en-US"/>
          </a:p>
        </p:txBody>
      </p:sp>
      <p:pic>
        <p:nvPicPr>
          <p:cNvPr id="12" name="Picture 11">
            <a:extLst>
              <a:ext uri="{FF2B5EF4-FFF2-40B4-BE49-F238E27FC236}">
                <a16:creationId xmlns:a16="http://schemas.microsoft.com/office/drawing/2014/main" id="{26B0CE9A-9835-A642-8D27-F98D7E9AD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42"/>
            <a:ext cx="3891516" cy="6858000"/>
          </a:xfrm>
          <a:prstGeom prst="rect">
            <a:avLst/>
          </a:prstGeom>
        </p:spPr>
      </p:pic>
    </p:spTree>
    <p:extLst>
      <p:ext uri="{BB962C8B-B14F-4D97-AF65-F5344CB8AC3E}">
        <p14:creationId xmlns:p14="http://schemas.microsoft.com/office/powerpoint/2010/main" val="2168909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9F7C7B8-8FAA-451A-85D1-91E88C7417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dirty="0">
                <a:solidFill>
                  <a:srgbClr val="FFFFFF"/>
                </a:solidFill>
                <a:latin typeface="+mn-lt"/>
              </a:rPr>
              <a:t>DISTRICT VETERAN COORDINATORS</a:t>
            </a:r>
          </a:p>
        </p:txBody>
      </p:sp>
      <p:graphicFrame>
        <p:nvGraphicFramePr>
          <p:cNvPr id="4" name="Object 3">
            <a:extLst>
              <a:ext uri="{FF2B5EF4-FFF2-40B4-BE49-F238E27FC236}">
                <a16:creationId xmlns:a16="http://schemas.microsoft.com/office/drawing/2014/main" id="{BAD2FD16-7282-E346-4121-2418756F1577}"/>
              </a:ext>
            </a:extLst>
          </p:cNvPr>
          <p:cNvGraphicFramePr>
            <a:graphicFrameLocks noChangeAspect="1"/>
          </p:cNvGraphicFramePr>
          <p:nvPr>
            <p:extLst>
              <p:ext uri="{D42A27DB-BD31-4B8C-83A1-F6EECF244321}">
                <p14:modId xmlns:p14="http://schemas.microsoft.com/office/powerpoint/2010/main" val="3447171693"/>
              </p:ext>
            </p:extLst>
          </p:nvPr>
        </p:nvGraphicFramePr>
        <p:xfrm>
          <a:off x="1119322" y="2085368"/>
          <a:ext cx="10428018" cy="4515337"/>
        </p:xfrm>
        <a:graphic>
          <a:graphicData uri="http://schemas.openxmlformats.org/presentationml/2006/ole">
            <mc:AlternateContent xmlns:mc="http://schemas.openxmlformats.org/markup-compatibility/2006">
              <mc:Choice xmlns:v="urn:schemas-microsoft-com:vml" Requires="v">
                <p:oleObj name="Worksheet" r:id="rId2" imgW="5219675" imgH="3505112" progId="Excel.Sheet.12">
                  <p:embed/>
                </p:oleObj>
              </mc:Choice>
              <mc:Fallback>
                <p:oleObj name="Worksheet" r:id="rId2" imgW="5219675" imgH="3505112" progId="Excel.Sheet.12">
                  <p:embed/>
                  <p:pic>
                    <p:nvPicPr>
                      <p:cNvPr id="4" name="Object 3">
                        <a:extLst>
                          <a:ext uri="{FF2B5EF4-FFF2-40B4-BE49-F238E27FC236}">
                            <a16:creationId xmlns:a16="http://schemas.microsoft.com/office/drawing/2014/main" id="{BAD2FD16-7282-E346-4121-2418756F1577}"/>
                          </a:ext>
                        </a:extLst>
                      </p:cNvPr>
                      <p:cNvPicPr/>
                      <p:nvPr/>
                    </p:nvPicPr>
                    <p:blipFill>
                      <a:blip r:embed="rId3"/>
                      <a:stretch>
                        <a:fillRect/>
                      </a:stretch>
                    </p:blipFill>
                    <p:spPr>
                      <a:xfrm>
                        <a:off x="1119322" y="2085368"/>
                        <a:ext cx="10428018" cy="4515337"/>
                      </a:xfrm>
                      <a:prstGeom prst="rect">
                        <a:avLst/>
                      </a:prstGeom>
                    </p:spPr>
                  </p:pic>
                </p:oleObj>
              </mc:Fallback>
            </mc:AlternateContent>
          </a:graphicData>
        </a:graphic>
      </p:graphicFrame>
    </p:spTree>
    <p:extLst>
      <p:ext uri="{BB962C8B-B14F-4D97-AF65-F5344CB8AC3E}">
        <p14:creationId xmlns:p14="http://schemas.microsoft.com/office/powerpoint/2010/main" val="90050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5EC922-D755-4717-B3ED-E4B11F2A9CA9}"/>
              </a:ext>
            </a:extLst>
          </p:cNvPr>
          <p:cNvSpPr/>
          <p:nvPr/>
        </p:nvSpPr>
        <p:spPr>
          <a:xfrm>
            <a:off x="3334923" y="386080"/>
            <a:ext cx="8369397" cy="1908215"/>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VETERAN COORDINATOR VOLUNTEER JOB DESCRIPTION</a:t>
            </a:r>
          </a:p>
          <a:p>
            <a:endParaRPr lang="en-US" b="1" dirty="0">
              <a:latin typeface="Calibri" panose="020F0502020204030204" pitchFamily="34" charset="0"/>
              <a:cs typeface="Times New Roman" panose="02020603050405020304" pitchFamily="18" charset="0"/>
            </a:endParaRPr>
          </a:p>
          <a:p>
            <a:endParaRPr lang="en-US" b="1" dirty="0">
              <a:latin typeface="Calibri" panose="020F0502020204030204" pitchFamily="34" charset="0"/>
              <a:cs typeface="Times New Roman" panose="02020603050405020304" pitchFamily="18" charset="0"/>
            </a:endParaRPr>
          </a:p>
          <a:p>
            <a:endParaRPr lang="en-US" b="1" dirty="0"/>
          </a:p>
        </p:txBody>
      </p:sp>
      <p:sp>
        <p:nvSpPr>
          <p:cNvPr id="4" name="Rectangle 3">
            <a:extLst>
              <a:ext uri="{FF2B5EF4-FFF2-40B4-BE49-F238E27FC236}">
                <a16:creationId xmlns:a16="http://schemas.microsoft.com/office/drawing/2014/main" id="{1B37687B-57A3-425B-A20E-7678DE9FD3F9}"/>
              </a:ext>
            </a:extLst>
          </p:cNvPr>
          <p:cNvSpPr/>
          <p:nvPr/>
        </p:nvSpPr>
        <p:spPr>
          <a:xfrm>
            <a:off x="3334923" y="1402080"/>
            <a:ext cx="8084917" cy="4708981"/>
          </a:xfrm>
          <a:prstGeom prst="rect">
            <a:avLst/>
          </a:prstGeom>
        </p:spPr>
        <p:txBody>
          <a:bodyPr wrap="square">
            <a:spAutoFit/>
          </a:bodyPr>
          <a:lstStyle/>
          <a:p>
            <a:pPr marL="285750" indent="-285750">
              <a:buFont typeface="Arial" panose="020B0604020202020204" pitchFamily="34" charset="0"/>
              <a:buChar char="•"/>
            </a:pPr>
            <a:r>
              <a:rPr lang="en-US" sz="2400" dirty="0"/>
              <a:t>Mentor other veterans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Recruit B.U. veterans to join Local</a:t>
            </a:r>
          </a:p>
          <a:p>
            <a:pPr marL="285750" indent="-285750">
              <a:buFont typeface="Arial" panose="020B0604020202020204" pitchFamily="34" charset="0"/>
              <a:buChar char="•"/>
            </a:pPr>
            <a:r>
              <a:rPr lang="en-US" sz="2400" dirty="0"/>
              <a:t>Tag all veterans in their AFGE profile and have veterans.</a:t>
            </a:r>
          </a:p>
          <a:p>
            <a:pPr marL="285750" indent="-285750">
              <a:buFont typeface="Arial" panose="020B0604020202020204" pitchFamily="34" charset="0"/>
              <a:buChar char="•"/>
            </a:pPr>
            <a:r>
              <a:rPr lang="en-US" sz="2400" dirty="0"/>
              <a:t>Sign up for AFGE Facebook Group</a:t>
            </a:r>
          </a:p>
          <a:p>
            <a:pPr marL="285750" indent="-285750">
              <a:buFont typeface="Arial" panose="020B0604020202020204" pitchFamily="34" charset="0"/>
              <a:buChar char="•"/>
            </a:pPr>
            <a:r>
              <a:rPr lang="en-US" sz="2400" dirty="0"/>
              <a:t>Join AFGE Veterans teleconferences</a:t>
            </a:r>
          </a:p>
          <a:p>
            <a:pPr marL="285750" indent="-285750">
              <a:buFont typeface="Arial" panose="020B0604020202020204" pitchFamily="34" charset="0"/>
              <a:buChar char="•"/>
            </a:pPr>
            <a:r>
              <a:rPr lang="en-US" sz="2400" dirty="0">
                <a:latin typeface="Calibri" panose="020F0502020204030204" pitchFamily="34" charset="0"/>
                <a:cs typeface="Times New Roman" panose="02020603050405020304" pitchFamily="18" charset="0"/>
              </a:rPr>
              <a:t>Unite</a:t>
            </a:r>
            <a:r>
              <a:rPr lang="en-US" sz="2400" dirty="0"/>
              <a:t> veterans in legislative/political activity and organizing.</a:t>
            </a:r>
          </a:p>
          <a:p>
            <a:pPr marL="285750" indent="-285750">
              <a:buFont typeface="Arial" panose="020B0604020202020204" pitchFamily="34" charset="0"/>
              <a:buChar char="•"/>
            </a:pPr>
            <a:r>
              <a:rPr lang="en-US" sz="2400" dirty="0"/>
              <a:t>Volunteer for political elections</a:t>
            </a:r>
          </a:p>
          <a:p>
            <a:pPr marL="285750" indent="-285750">
              <a:buFont typeface="Arial" panose="020B0604020202020204" pitchFamily="34" charset="0"/>
              <a:buChar char="•"/>
            </a:pPr>
            <a:r>
              <a:rPr lang="en-US" sz="2400" dirty="0"/>
              <a:t>Encourage veterans to sign up for text alerts </a:t>
            </a:r>
          </a:p>
          <a:p>
            <a:pPr marL="285750" indent="-285750">
              <a:buFont typeface="Arial" panose="020B0604020202020204" pitchFamily="34" charset="0"/>
              <a:buChar char="•"/>
            </a:pPr>
            <a:r>
              <a:rPr lang="en-US" sz="2400" dirty="0"/>
              <a:t>Urge veterans to serve on their local VSO</a:t>
            </a:r>
          </a:p>
          <a:p>
            <a:pPr marL="285750" indent="-285750">
              <a:buFont typeface="Arial" panose="020B0604020202020204" pitchFamily="34" charset="0"/>
              <a:buChar char="•"/>
            </a:pPr>
            <a:r>
              <a:rPr lang="en-US" sz="2400" dirty="0"/>
              <a:t>Carry out annual veteran’s recognition event</a:t>
            </a: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VETERAN COORDINATOR TRAINING (TBD)</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2675051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389"/>
            <a:ext cx="12192000" cy="1026226"/>
          </a:xfrm>
        </p:spPr>
        <p:txBody>
          <a:bodyPr/>
          <a:lstStyle/>
          <a:p>
            <a:r>
              <a:rPr lang="en-US" sz="6000" b="1" dirty="0"/>
              <a:t>RESTORE (ROCKVILLE, MD)</a:t>
            </a:r>
            <a:endParaRPr lang="en-US" sz="6000" dirty="0"/>
          </a:p>
        </p:txBody>
      </p:sp>
      <p:sp>
        <p:nvSpPr>
          <p:cNvPr id="3" name="Text Placeholder 2"/>
          <p:cNvSpPr>
            <a:spLocks noGrp="1"/>
          </p:cNvSpPr>
          <p:nvPr>
            <p:ph type="body" sz="quarter" idx="10"/>
          </p:nvPr>
        </p:nvSpPr>
        <p:spPr/>
        <p:txBody>
          <a:bodyPr>
            <a:normAutofit fontScale="77500" lnSpcReduction="20000"/>
          </a:bodyPr>
          <a:lstStyle/>
          <a:p>
            <a:endParaRPr lang="en-US"/>
          </a:p>
        </p:txBody>
      </p:sp>
      <p:pic>
        <p:nvPicPr>
          <p:cNvPr id="4" name="Picture 3">
            <a:extLst>
              <a:ext uri="{FF2B5EF4-FFF2-40B4-BE49-F238E27FC236}">
                <a16:creationId xmlns:a16="http://schemas.microsoft.com/office/drawing/2014/main" id="{53044BA8-763B-2E1E-9C8C-A5A7E9A57403}"/>
              </a:ext>
            </a:extLst>
          </p:cNvPr>
          <p:cNvPicPr>
            <a:picLocks noChangeAspect="1"/>
          </p:cNvPicPr>
          <p:nvPr/>
        </p:nvPicPr>
        <p:blipFill>
          <a:blip r:embed="rId2"/>
          <a:stretch>
            <a:fillRect/>
          </a:stretch>
        </p:blipFill>
        <p:spPr>
          <a:xfrm>
            <a:off x="1465315" y="1172481"/>
            <a:ext cx="4979028" cy="5593190"/>
          </a:xfrm>
          <a:prstGeom prst="rect">
            <a:avLst/>
          </a:prstGeom>
          <a:noFill/>
        </p:spPr>
      </p:pic>
    </p:spTree>
    <p:extLst>
      <p:ext uri="{BB962C8B-B14F-4D97-AF65-F5344CB8AC3E}">
        <p14:creationId xmlns:p14="http://schemas.microsoft.com/office/powerpoint/2010/main" val="815372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TotalTime>
  <Words>469</Words>
  <Application>Microsoft Office PowerPoint</Application>
  <PresentationFormat>Widescreen</PresentationFormat>
  <Paragraphs>63</Paragraphs>
  <Slides>26</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5" baseType="lpstr">
      <vt:lpstr>Arial</vt:lpstr>
      <vt:lpstr>Arial Black</vt:lpstr>
      <vt:lpstr>Asap</vt:lpstr>
      <vt:lpstr>Calibri</vt:lpstr>
      <vt:lpstr>Calibri Light</vt:lpstr>
      <vt:lpstr>Wingdings</vt:lpstr>
      <vt:lpstr>Office Theme</vt:lpstr>
      <vt:lpstr>Microsoft Excel Worksheet</vt:lpstr>
      <vt:lpstr>Worksheet</vt:lpstr>
      <vt:lpstr>PowerPoint Presentation</vt:lpstr>
      <vt:lpstr>PowerPoint Presentation</vt:lpstr>
      <vt:lpstr>PowerPoint Presentation</vt:lpstr>
      <vt:lpstr>PowerPoint Presentation</vt:lpstr>
      <vt:lpstr>PowerPoint Presentation</vt:lpstr>
      <vt:lpstr>PowerPoint Presentation</vt:lpstr>
      <vt:lpstr>DISTRICT VETERAN COORDINATORS</vt:lpstr>
      <vt:lpstr>PowerPoint Presentation</vt:lpstr>
      <vt:lpstr>RESTORE (ROCKVILLE, MD)</vt:lpstr>
      <vt:lpstr>MARYLAND</vt:lpstr>
      <vt:lpstr>MARYLAND</vt:lpstr>
      <vt:lpstr>MEMPHIS, TN</vt:lpstr>
      <vt:lpstr>OMAHA, NE</vt:lpstr>
      <vt:lpstr>OMAHA, NE</vt:lpstr>
      <vt:lpstr>FAYETTEVILLE, NC </vt:lpstr>
      <vt:lpstr>FAYETTEVILLE, NC </vt:lpstr>
      <vt:lpstr>FAYETTEVILLE, NC </vt:lpstr>
      <vt:lpstr>VETERAN APPRECIATION EVENT (MIAMI, FL)</vt:lpstr>
      <vt:lpstr>VETERAN APPRECIATION EVENT  (Dingell VA – Detroit, MI)</vt:lpstr>
      <vt:lpstr>VETERAN APPRECIATION EVENT  (Dingell VA – Detroit, MI)</vt:lpstr>
      <vt:lpstr>VETERAN APPRECIATION EVENT  (Dingell VA – Detroit, MI)</vt:lpstr>
      <vt:lpstr>VETERAN APPRECIATION EVENT  (Dingell VA – Detroit, MI)</vt:lpstr>
      <vt:lpstr>DISTRICT VETERAN COORDINATORS</vt:lpstr>
      <vt:lpstr>Questions</vt:lpstr>
      <vt:lpstr>GO TO: WWW.AFGE.ORG/VETERANS </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Livingston</dc:creator>
  <cp:lastModifiedBy>Anthony Livingston</cp:lastModifiedBy>
  <cp:revision>6</cp:revision>
  <dcterms:created xsi:type="dcterms:W3CDTF">2020-06-05T19:25:18Z</dcterms:created>
  <dcterms:modified xsi:type="dcterms:W3CDTF">2024-11-13T23:17:01Z</dcterms:modified>
</cp:coreProperties>
</file>