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sldIdLst>
    <p:sldId id="334" r:id="rId6"/>
    <p:sldId id="335" r:id="rId7"/>
    <p:sldId id="337" r:id="rId8"/>
    <p:sldId id="338" r:id="rId9"/>
    <p:sldId id="347" r:id="rId10"/>
    <p:sldId id="339" r:id="rId11"/>
    <p:sldId id="344" r:id="rId12"/>
    <p:sldId id="352" r:id="rId13"/>
    <p:sldId id="351" r:id="rId14"/>
    <p:sldId id="340" r:id="rId15"/>
    <p:sldId id="341" r:id="rId16"/>
    <p:sldId id="342" r:id="rId17"/>
    <p:sldId id="350" r:id="rId18"/>
    <p:sldId id="353" r:id="rId19"/>
    <p:sldId id="354" r:id="rId20"/>
    <p:sldId id="355" r:id="rId2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BE0592-7562-47BF-A464-2C4452070067}" v="9" dt="2022-02-03T21:19:48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7" autoAdjust="0"/>
    <p:restoredTop sz="94640" autoAdjust="0"/>
  </p:normalViewPr>
  <p:slideViewPr>
    <p:cSldViewPr snapToGrid="0">
      <p:cViewPr varScale="1">
        <p:scale>
          <a:sx n="67" d="100"/>
          <a:sy n="67" d="100"/>
        </p:scale>
        <p:origin x="9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o Alvarez" userId="cd820ef1-cb9b-437a-a136-ff9e3b653c3d" providerId="ADAL" clId="{4CBE0592-7562-47BF-A464-2C4452070067}"/>
    <pc:docChg chg="undo custSel addSld delSld modSld sldOrd">
      <pc:chgData name="Rodrigo Alvarez" userId="cd820ef1-cb9b-437a-a136-ff9e3b653c3d" providerId="ADAL" clId="{4CBE0592-7562-47BF-A464-2C4452070067}" dt="2022-02-03T21:20:49.653" v="33" actId="207"/>
      <pc:docMkLst>
        <pc:docMk/>
      </pc:docMkLst>
      <pc:sldChg chg="modSp mod">
        <pc:chgData name="Rodrigo Alvarez" userId="cd820ef1-cb9b-437a-a136-ff9e3b653c3d" providerId="ADAL" clId="{4CBE0592-7562-47BF-A464-2C4452070067}" dt="2022-02-03T21:15:52.093" v="20" actId="1076"/>
        <pc:sldMkLst>
          <pc:docMk/>
          <pc:sldMk cId="4218940352" sldId="335"/>
        </pc:sldMkLst>
        <pc:spChg chg="mod">
          <ac:chgData name="Rodrigo Alvarez" userId="cd820ef1-cb9b-437a-a136-ff9e3b653c3d" providerId="ADAL" clId="{4CBE0592-7562-47BF-A464-2C4452070067}" dt="2022-02-03T21:15:52.093" v="20" actId="1076"/>
          <ac:spMkLst>
            <pc:docMk/>
            <pc:sldMk cId="4218940352" sldId="335"/>
            <ac:spMk id="8" creationId="{E2F2A476-5FC8-42C6-BEC0-3B9FC9AA9894}"/>
          </ac:spMkLst>
        </pc:spChg>
      </pc:sldChg>
      <pc:sldChg chg="modSp">
        <pc:chgData name="Rodrigo Alvarez" userId="cd820ef1-cb9b-437a-a136-ff9e3b653c3d" providerId="ADAL" clId="{4CBE0592-7562-47BF-A464-2C4452070067}" dt="2022-02-03T21:02:54.163" v="0" actId="14826"/>
        <pc:sldMkLst>
          <pc:docMk/>
          <pc:sldMk cId="149130143" sldId="338"/>
        </pc:sldMkLst>
        <pc:picChg chg="mod">
          <ac:chgData name="Rodrigo Alvarez" userId="cd820ef1-cb9b-437a-a136-ff9e3b653c3d" providerId="ADAL" clId="{4CBE0592-7562-47BF-A464-2C4452070067}" dt="2022-02-03T21:02:54.163" v="0" actId="14826"/>
          <ac:picMkLst>
            <pc:docMk/>
            <pc:sldMk cId="149130143" sldId="338"/>
            <ac:picMk id="3" creationId="{67CEE9BB-50EE-4C22-BC70-D2FD9F30BDEC}"/>
          </ac:picMkLst>
        </pc:picChg>
      </pc:sldChg>
      <pc:sldChg chg="modSp ord">
        <pc:chgData name="Rodrigo Alvarez" userId="cd820ef1-cb9b-437a-a136-ff9e3b653c3d" providerId="ADAL" clId="{4CBE0592-7562-47BF-A464-2C4452070067}" dt="2022-02-03T21:13:52.792" v="12" actId="14826"/>
        <pc:sldMkLst>
          <pc:docMk/>
          <pc:sldMk cId="79814522" sldId="340"/>
        </pc:sldMkLst>
        <pc:picChg chg="mod">
          <ac:chgData name="Rodrigo Alvarez" userId="cd820ef1-cb9b-437a-a136-ff9e3b653c3d" providerId="ADAL" clId="{4CBE0592-7562-47BF-A464-2C4452070067}" dt="2022-02-03T21:13:52.792" v="12" actId="14826"/>
          <ac:picMkLst>
            <pc:docMk/>
            <pc:sldMk cId="79814522" sldId="340"/>
            <ac:picMk id="3" creationId="{FABECB0C-E613-4FD8-93ED-72479B09371E}"/>
          </ac:picMkLst>
        </pc:picChg>
      </pc:sldChg>
      <pc:sldChg chg="ord">
        <pc:chgData name="Rodrigo Alvarez" userId="cd820ef1-cb9b-437a-a136-ff9e3b653c3d" providerId="ADAL" clId="{4CBE0592-7562-47BF-A464-2C4452070067}" dt="2022-02-03T21:14:05.436" v="14"/>
        <pc:sldMkLst>
          <pc:docMk/>
          <pc:sldMk cId="93197809" sldId="341"/>
        </pc:sldMkLst>
      </pc:sldChg>
      <pc:sldChg chg="modSp ord">
        <pc:chgData name="Rodrigo Alvarez" userId="cd820ef1-cb9b-437a-a136-ff9e3b653c3d" providerId="ADAL" clId="{4CBE0592-7562-47BF-A464-2C4452070067}" dt="2022-02-03T21:14:31.218" v="17" actId="14826"/>
        <pc:sldMkLst>
          <pc:docMk/>
          <pc:sldMk cId="1416693237" sldId="342"/>
        </pc:sldMkLst>
        <pc:picChg chg="mod">
          <ac:chgData name="Rodrigo Alvarez" userId="cd820ef1-cb9b-437a-a136-ff9e3b653c3d" providerId="ADAL" clId="{4CBE0592-7562-47BF-A464-2C4452070067}" dt="2022-02-03T21:14:31.218" v="17" actId="14826"/>
          <ac:picMkLst>
            <pc:docMk/>
            <pc:sldMk cId="1416693237" sldId="342"/>
            <ac:picMk id="3" creationId="{011BF3CC-D328-4AA2-BCA6-790FF2C88028}"/>
          </ac:picMkLst>
        </pc:picChg>
      </pc:sldChg>
      <pc:sldChg chg="del">
        <pc:chgData name="Rodrigo Alvarez" userId="cd820ef1-cb9b-437a-a136-ff9e3b653c3d" providerId="ADAL" clId="{4CBE0592-7562-47BF-A464-2C4452070067}" dt="2022-02-03T21:05:09.511" v="4" actId="2696"/>
        <pc:sldMkLst>
          <pc:docMk/>
          <pc:sldMk cId="3327135313" sldId="343"/>
        </pc:sldMkLst>
      </pc:sldChg>
      <pc:sldChg chg="modSp">
        <pc:chgData name="Rodrigo Alvarez" userId="cd820ef1-cb9b-437a-a136-ff9e3b653c3d" providerId="ADAL" clId="{4CBE0592-7562-47BF-A464-2C4452070067}" dt="2022-02-03T21:18:29.553" v="23" actId="14826"/>
        <pc:sldMkLst>
          <pc:docMk/>
          <pc:sldMk cId="1569886" sldId="344"/>
        </pc:sldMkLst>
        <pc:picChg chg="mod">
          <ac:chgData name="Rodrigo Alvarez" userId="cd820ef1-cb9b-437a-a136-ff9e3b653c3d" providerId="ADAL" clId="{4CBE0592-7562-47BF-A464-2C4452070067}" dt="2022-02-03T21:18:29.553" v="23" actId="14826"/>
          <ac:picMkLst>
            <pc:docMk/>
            <pc:sldMk cId="1569886" sldId="344"/>
            <ac:picMk id="3" creationId="{50CAE3DA-6C61-422F-8133-D38345AFBD0A}"/>
          </ac:picMkLst>
        </pc:picChg>
      </pc:sldChg>
      <pc:sldChg chg="del">
        <pc:chgData name="Rodrigo Alvarez" userId="cd820ef1-cb9b-437a-a136-ff9e3b653c3d" providerId="ADAL" clId="{4CBE0592-7562-47BF-A464-2C4452070067}" dt="2022-02-03T21:03:45.845" v="2" actId="2696"/>
        <pc:sldMkLst>
          <pc:docMk/>
          <pc:sldMk cId="2654967032" sldId="345"/>
        </pc:sldMkLst>
      </pc:sldChg>
      <pc:sldChg chg="del">
        <pc:chgData name="Rodrigo Alvarez" userId="cd820ef1-cb9b-437a-a136-ff9e3b653c3d" providerId="ADAL" clId="{4CBE0592-7562-47BF-A464-2C4452070067}" dt="2022-02-03T21:03:19.814" v="1" actId="2696"/>
        <pc:sldMkLst>
          <pc:docMk/>
          <pc:sldMk cId="4132297432" sldId="346"/>
        </pc:sldMkLst>
      </pc:sldChg>
      <pc:sldChg chg="del">
        <pc:chgData name="Rodrigo Alvarez" userId="cd820ef1-cb9b-437a-a136-ff9e3b653c3d" providerId="ADAL" clId="{4CBE0592-7562-47BF-A464-2C4452070067}" dt="2022-02-03T21:07:11.399" v="6" actId="2696"/>
        <pc:sldMkLst>
          <pc:docMk/>
          <pc:sldMk cId="1978240894" sldId="348"/>
        </pc:sldMkLst>
      </pc:sldChg>
      <pc:sldChg chg="del">
        <pc:chgData name="Rodrigo Alvarez" userId="cd820ef1-cb9b-437a-a136-ff9e3b653c3d" providerId="ADAL" clId="{4CBE0592-7562-47BF-A464-2C4452070067}" dt="2022-02-03T21:17:26.995" v="21" actId="2696"/>
        <pc:sldMkLst>
          <pc:docMk/>
          <pc:sldMk cId="1610322891" sldId="349"/>
        </pc:sldMkLst>
      </pc:sldChg>
      <pc:sldChg chg="modSp add mod">
        <pc:chgData name="Rodrigo Alvarez" userId="cd820ef1-cb9b-437a-a136-ff9e3b653c3d" providerId="ADAL" clId="{4CBE0592-7562-47BF-A464-2C4452070067}" dt="2022-02-03T21:20:14.860" v="29" actId="1076"/>
        <pc:sldMkLst>
          <pc:docMk/>
          <pc:sldMk cId="2509811077" sldId="350"/>
        </pc:sldMkLst>
        <pc:spChg chg="mod">
          <ac:chgData name="Rodrigo Alvarez" userId="cd820ef1-cb9b-437a-a136-ff9e3b653c3d" providerId="ADAL" clId="{4CBE0592-7562-47BF-A464-2C4452070067}" dt="2022-02-03T21:20:08.413" v="28" actId="1076"/>
          <ac:spMkLst>
            <pc:docMk/>
            <pc:sldMk cId="2509811077" sldId="350"/>
            <ac:spMk id="4" creationId="{C6A41892-ED1F-4503-98E0-F7A9427647BF}"/>
          </ac:spMkLst>
        </pc:spChg>
        <pc:spChg chg="mod">
          <ac:chgData name="Rodrigo Alvarez" userId="cd820ef1-cb9b-437a-a136-ff9e3b653c3d" providerId="ADAL" clId="{4CBE0592-7562-47BF-A464-2C4452070067}" dt="2022-02-03T21:20:14.860" v="29" actId="1076"/>
          <ac:spMkLst>
            <pc:docMk/>
            <pc:sldMk cId="2509811077" sldId="350"/>
            <ac:spMk id="5" creationId="{19830190-7446-45F2-9D69-31923D81545E}"/>
          </ac:spMkLst>
        </pc:spChg>
        <pc:picChg chg="mod">
          <ac:chgData name="Rodrigo Alvarez" userId="cd820ef1-cb9b-437a-a136-ff9e3b653c3d" providerId="ADAL" clId="{4CBE0592-7562-47BF-A464-2C4452070067}" dt="2022-02-03T21:19:48.845" v="24" actId="14826"/>
          <ac:picMkLst>
            <pc:docMk/>
            <pc:sldMk cId="2509811077" sldId="350"/>
            <ac:picMk id="3" creationId="{50CAE3DA-6C61-422F-8133-D38345AFBD0A}"/>
          </ac:picMkLst>
        </pc:picChg>
      </pc:sldChg>
      <pc:sldChg chg="modSp add">
        <pc:chgData name="Rodrigo Alvarez" userId="cd820ef1-cb9b-437a-a136-ff9e3b653c3d" providerId="ADAL" clId="{4CBE0592-7562-47BF-A464-2C4452070067}" dt="2022-02-03T21:13:09.273" v="11" actId="14826"/>
        <pc:sldMkLst>
          <pc:docMk/>
          <pc:sldMk cId="357860141" sldId="351"/>
        </pc:sldMkLst>
        <pc:picChg chg="mod">
          <ac:chgData name="Rodrigo Alvarez" userId="cd820ef1-cb9b-437a-a136-ff9e3b653c3d" providerId="ADAL" clId="{4CBE0592-7562-47BF-A464-2C4452070067}" dt="2022-02-03T21:13:09.273" v="11" actId="14826"/>
          <ac:picMkLst>
            <pc:docMk/>
            <pc:sldMk cId="357860141" sldId="351"/>
            <ac:picMk id="3" creationId="{50CAE3DA-6C61-422F-8133-D38345AFBD0A}"/>
          </ac:picMkLst>
        </pc:picChg>
      </pc:sldChg>
      <pc:sldChg chg="add">
        <pc:chgData name="Rodrigo Alvarez" userId="cd820ef1-cb9b-437a-a136-ff9e3b653c3d" providerId="ADAL" clId="{4CBE0592-7562-47BF-A464-2C4452070067}" dt="2022-02-03T21:18:16.755" v="22" actId="2890"/>
        <pc:sldMkLst>
          <pc:docMk/>
          <pc:sldMk cId="1990067031" sldId="352"/>
        </pc:sldMkLst>
      </pc:sldChg>
      <pc:sldChg chg="modSp add mod ord">
        <pc:chgData name="Rodrigo Alvarez" userId="cd820ef1-cb9b-437a-a136-ff9e3b653c3d" providerId="ADAL" clId="{4CBE0592-7562-47BF-A464-2C4452070067}" dt="2022-02-03T21:20:49.653" v="33" actId="207"/>
        <pc:sldMkLst>
          <pc:docMk/>
          <pc:sldMk cId="2727644550" sldId="353"/>
        </pc:sldMkLst>
        <pc:spChg chg="mod">
          <ac:chgData name="Rodrigo Alvarez" userId="cd820ef1-cb9b-437a-a136-ff9e3b653c3d" providerId="ADAL" clId="{4CBE0592-7562-47BF-A464-2C4452070067}" dt="2022-02-03T21:20:49.653" v="33" actId="207"/>
          <ac:spMkLst>
            <pc:docMk/>
            <pc:sldMk cId="2727644550" sldId="353"/>
            <ac:spMk id="4" creationId="{C6A41892-ED1F-4503-98E0-F7A9427647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E78E3-8F38-46E8-B55E-B3742EB9DBB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E30DE-4294-4DE9-9201-24BA274EE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E30DE-4294-4DE9-9201-24BA274EE1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6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H="1">
            <a:off x="2852226" y="1451858"/>
            <a:ext cx="8820" cy="297848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3470987" y="6373911"/>
            <a:ext cx="6521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AMERICAN FEDERATION OF GOVERNMENT EMPLOYEES, AFL - CIO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452564"/>
            <a:ext cx="6923088" cy="913266"/>
          </a:xfrm>
        </p:spPr>
        <p:txBody>
          <a:bodyPr>
            <a:normAutofit/>
          </a:bodyPr>
          <a:lstStyle>
            <a:lvl1pPr marL="0" indent="0">
              <a:buNone/>
              <a:defRPr sz="5400" b="1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352800" y="2440970"/>
            <a:ext cx="6923088" cy="913266"/>
          </a:xfrm>
        </p:spPr>
        <p:txBody>
          <a:bodyPr>
            <a:normAutofit/>
          </a:bodyPr>
          <a:lstStyle>
            <a:lvl1pPr marL="0" indent="0">
              <a:buNone/>
              <a:defRPr sz="4000" baseline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4" y="1411977"/>
            <a:ext cx="1485038" cy="306447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117753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9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Achiev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3799342"/>
            <a:ext cx="12192000" cy="934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0" y="3799342"/>
            <a:ext cx="12192000" cy="934571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61967" y="986673"/>
            <a:ext cx="2317914" cy="1329314"/>
          </a:xfrm>
        </p:spPr>
        <p:txBody>
          <a:bodyPr>
            <a:normAutofit/>
          </a:bodyPr>
          <a:lstStyle>
            <a:lvl1pPr marL="0" indent="0" algn="ctr">
              <a:buNone/>
              <a:defRPr sz="96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799531" y="997529"/>
            <a:ext cx="2826905" cy="1372322"/>
          </a:xfrm>
        </p:spPr>
        <p:txBody>
          <a:bodyPr>
            <a:normAutofit/>
          </a:bodyPr>
          <a:lstStyle>
            <a:lvl1pPr marL="0" indent="0" algn="ctr">
              <a:buNone/>
              <a:defRPr sz="88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603248" y="2354925"/>
            <a:ext cx="2471883" cy="457069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744111" y="2371057"/>
            <a:ext cx="2965451" cy="460605"/>
          </a:xfrm>
        </p:spPr>
        <p:txBody>
          <a:bodyPr/>
          <a:lstStyle>
            <a:lvl1pPr marL="0" indent="0" algn="ctr">
              <a:buNone/>
              <a:defRPr b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6108700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98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837319"/>
            <a:ext cx="12192000" cy="934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5"/>
          <p:cNvSpPr>
            <a:spLocks noGrp="1"/>
          </p:cNvSpPr>
          <p:nvPr>
            <p:ph type="title" hasCustomPrompt="1"/>
          </p:nvPr>
        </p:nvSpPr>
        <p:spPr>
          <a:xfrm>
            <a:off x="1" y="2853880"/>
            <a:ext cx="12192000" cy="918010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TEXT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29894" y="637019"/>
            <a:ext cx="3671598" cy="1039381"/>
          </a:xfrm>
        </p:spPr>
        <p:txBody>
          <a:bodyPr>
            <a:noAutofit/>
          </a:bodyPr>
          <a:lstStyle>
            <a:lvl1pPr marL="0" indent="0" algn="ctr">
              <a:buNone/>
              <a:defRPr sz="6600" baseline="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329894" y="1676400"/>
            <a:ext cx="3671888" cy="706438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799677" y="637019"/>
            <a:ext cx="3061998" cy="915121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16838" y="1676400"/>
            <a:ext cx="3144837" cy="706438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329894" y="4226371"/>
            <a:ext cx="3837420" cy="1038946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43295" y="4233156"/>
            <a:ext cx="4378325" cy="1032161"/>
          </a:xfrm>
        </p:spPr>
        <p:txBody>
          <a:bodyPr>
            <a:normAutofit/>
          </a:bodyPr>
          <a:lstStyle>
            <a:lvl1pPr marL="0" indent="0" algn="ctr">
              <a:buNone/>
              <a:defRPr sz="6600" b="0" baseline="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1329894" y="5265317"/>
            <a:ext cx="3836989" cy="650586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7543800" y="5265738"/>
            <a:ext cx="4378325" cy="650165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0" y="6108700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257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837319"/>
            <a:ext cx="12192000" cy="934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5"/>
          <p:cNvSpPr>
            <a:spLocks noGrp="1"/>
          </p:cNvSpPr>
          <p:nvPr>
            <p:ph type="title" hasCustomPrompt="1"/>
          </p:nvPr>
        </p:nvSpPr>
        <p:spPr>
          <a:xfrm>
            <a:off x="0" y="2837319"/>
            <a:ext cx="12192000" cy="934571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TEXT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54440" y="637020"/>
            <a:ext cx="4779961" cy="900406"/>
          </a:xfrm>
        </p:spPr>
        <p:txBody>
          <a:bodyPr>
            <a:noAutofit/>
          </a:bodyPr>
          <a:lstStyle>
            <a:lvl1pPr marL="0" indent="0" algn="ctr">
              <a:buNone/>
              <a:defRPr sz="6600" baseline="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419458" y="1676401"/>
            <a:ext cx="3671888" cy="706438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754440" y="4226371"/>
            <a:ext cx="4779961" cy="830698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419458" y="5196044"/>
            <a:ext cx="3836989" cy="650586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108700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1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0"/>
          </p:nvPr>
        </p:nvSpPr>
        <p:spPr>
          <a:xfrm>
            <a:off x="5864225" y="1751184"/>
            <a:ext cx="5489575" cy="397033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838200" y="1745542"/>
            <a:ext cx="4865688" cy="3970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375529"/>
            <a:ext cx="10515600" cy="1325563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108700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85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r="36616"/>
          <a:stretch/>
        </p:blipFill>
        <p:spPr>
          <a:xfrm>
            <a:off x="6338484" y="-17858"/>
            <a:ext cx="5853515" cy="687585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344255" cy="1158875"/>
          </a:xfrm>
        </p:spPr>
        <p:txBody>
          <a:bodyPr>
            <a:noAutofit/>
          </a:bodyPr>
          <a:lstStyle>
            <a:lvl1pPr>
              <a:defRPr sz="3600" b="1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4400" dirty="0"/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44255" cy="409373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08700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31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5" b="13395"/>
          <a:stretch/>
        </p:blipFill>
        <p:spPr>
          <a:xfrm>
            <a:off x="-3173" y="1"/>
            <a:ext cx="3839513" cy="2992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4" t="36048" r="32775" b="15651"/>
          <a:stretch/>
        </p:blipFill>
        <p:spPr>
          <a:xfrm>
            <a:off x="0" y="3055582"/>
            <a:ext cx="3823855" cy="3053119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125113" y="1588631"/>
            <a:ext cx="5322598" cy="185896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125113" y="4124657"/>
            <a:ext cx="5322598" cy="185896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303" y="261677"/>
            <a:ext cx="6588125" cy="92868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0206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Title of Slide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6108700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646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DE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0" y="2433926"/>
            <a:ext cx="12192000" cy="1990148"/>
          </a:xfrm>
        </p:spPr>
        <p:txBody>
          <a:bodyPr>
            <a:noAutofit/>
          </a:bodyPr>
          <a:lstStyle>
            <a:lvl1pPr algn="ctr">
              <a:defRPr sz="8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TRANSITION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06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5" b="13395"/>
          <a:stretch/>
        </p:blipFill>
        <p:spPr>
          <a:xfrm>
            <a:off x="-3174" y="1"/>
            <a:ext cx="3857289" cy="3006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4" t="36048" r="32775" b="15651"/>
          <a:stretch/>
        </p:blipFill>
        <p:spPr>
          <a:xfrm>
            <a:off x="0" y="3044521"/>
            <a:ext cx="3837709" cy="306417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788169" y="2103283"/>
            <a:ext cx="6984732" cy="361526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Objectives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168" y="451097"/>
            <a:ext cx="6424798" cy="1143940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108700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96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781800" y="1277938"/>
            <a:ext cx="5051425" cy="423431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277939"/>
            <a:ext cx="6027057" cy="4234310"/>
          </a:xfrm>
        </p:spPr>
        <p:txBody>
          <a:bodyPr/>
          <a:lstStyle>
            <a:lvl1pPr>
              <a:defRPr sz="3200" baseline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342900"/>
            <a:ext cx="6027057" cy="93503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108700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01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13448" y="13854"/>
            <a:ext cx="12192001" cy="6844553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18147"/>
            <a:ext cx="12192000" cy="1435966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TRANSITION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87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24917" y="4638322"/>
            <a:ext cx="0" cy="8309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24917" y="1875414"/>
            <a:ext cx="0" cy="8309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1509713" y="1874838"/>
            <a:ext cx="9844087" cy="1825625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450975" y="4092575"/>
            <a:ext cx="9902825" cy="1887538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4350" y="4693020"/>
            <a:ext cx="768672" cy="901266"/>
          </a:xfrm>
        </p:spPr>
        <p:txBody>
          <a:bodyPr>
            <a:normAutofit/>
          </a:bodyPr>
          <a:lstStyle>
            <a:lvl1pPr marL="0" indent="0">
              <a:buNone/>
              <a:defRPr sz="6600" b="1">
                <a:solidFill>
                  <a:srgbClr val="FFC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04350" y="1892622"/>
            <a:ext cx="720567" cy="998455"/>
          </a:xfrm>
        </p:spPr>
        <p:txBody>
          <a:bodyPr>
            <a:normAutofit/>
          </a:bodyPr>
          <a:lstStyle>
            <a:lvl1pPr marL="0" indent="0">
              <a:buNone/>
              <a:defRPr sz="72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6126806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48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Go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97600"/>
            <a:ext cx="12192000" cy="660400"/>
          </a:xfrm>
          <a:prstGeom prst="rect">
            <a:avLst/>
          </a:prstGeom>
          <a:solidFill>
            <a:srgbClr val="25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03564" y="4212216"/>
            <a:ext cx="11014363" cy="52603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200" b="1" i="0" smtClean="0">
                <a:effectLst/>
                <a:latin typeface="+mj-lt"/>
              </a:defRPr>
            </a:lvl1pPr>
            <a:lvl5pPr marL="1828800" indent="0" algn="l">
              <a:buNone/>
              <a:defRPr sz="2400" baseline="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Enter Goal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59647"/>
            <a:ext cx="12192000" cy="1947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0" y="2521342"/>
            <a:ext cx="12191999" cy="1224505"/>
          </a:xfrm>
        </p:spPr>
        <p:txBody>
          <a:bodyPr>
            <a:noAutofit/>
          </a:bodyPr>
          <a:lstStyle>
            <a:lvl1pPr algn="ctr">
              <a:defRPr sz="12000" b="1">
                <a:solidFill>
                  <a:srgbClr val="FFC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###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1333019" y="6386945"/>
            <a:ext cx="720436" cy="24866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03563" y="4738688"/>
            <a:ext cx="11014364" cy="1236523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108700"/>
            <a:ext cx="12192000" cy="88900"/>
          </a:xfrm>
          <a:prstGeom prst="rect">
            <a:avLst/>
          </a:prstGeom>
          <a:solidFill>
            <a:srgbClr val="FD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01593"/>
            <a:ext cx="452623" cy="93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51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1963-D8C8-4AB5-943F-7C9A90A117E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98CBD-B309-4E1C-A10D-AB507676A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5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61" r:id="rId7"/>
    <p:sldLayoutId id="2147483656" r:id="rId8"/>
    <p:sldLayoutId id="2147483663" r:id="rId9"/>
    <p:sldLayoutId id="2147483664" r:id="rId10"/>
    <p:sldLayoutId id="2147483665" r:id="rId11"/>
    <p:sldLayoutId id="2147483666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FB337-7CEA-4E09-BFF0-96FAB3A285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69AB2E-F682-C152-9A6E-EAF747964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A17615-D616-B4B5-D42C-A5E476565746}"/>
              </a:ext>
            </a:extLst>
          </p:cNvPr>
          <p:cNvSpPr txBox="1"/>
          <p:nvPr/>
        </p:nvSpPr>
        <p:spPr>
          <a:xfrm>
            <a:off x="2142214" y="1098621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TITLE, </a:t>
            </a:r>
            <a:r>
              <a:rPr lang="en-US" sz="4000" b="1" dirty="0" err="1">
                <a:solidFill>
                  <a:schemeClr val="bg1"/>
                </a:solidFill>
              </a:rPr>
              <a:t>etc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D94C5-B492-99AD-2F99-FFBA6B72989E}"/>
              </a:ext>
            </a:extLst>
          </p:cNvPr>
          <p:cNvSpPr txBox="1"/>
          <p:nvPr/>
        </p:nvSpPr>
        <p:spPr>
          <a:xfrm>
            <a:off x="2016146" y="5149511"/>
            <a:ext cx="9939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6000" b="1" i="0" u="none" strike="noStrike" baseline="30000" dirty="0">
                <a:solidFill>
                  <a:schemeClr val="accent4"/>
                </a:solidFill>
                <a:latin typeface="Calibri" panose="020F0502020204030204" pitchFamily="34" charset="0"/>
              </a:rPr>
              <a:t>XXXXXX</a:t>
            </a:r>
          </a:p>
        </p:txBody>
      </p:sp>
    </p:spTree>
    <p:extLst>
      <p:ext uri="{BB962C8B-B14F-4D97-AF65-F5344CB8AC3E}">
        <p14:creationId xmlns:p14="http://schemas.microsoft.com/office/powerpoint/2010/main" val="1188528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1718B5-7B99-489F-B86F-B5B56CC41E29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497598B-A49C-2149-898B-E8AB3B30E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7DFD6-993C-4028-A1A1-499B5C566E03}"/>
              </a:ext>
            </a:extLst>
          </p:cNvPr>
          <p:cNvSpPr txBox="1"/>
          <p:nvPr/>
        </p:nvSpPr>
        <p:spPr>
          <a:xfrm>
            <a:off x="1618339" y="2215342"/>
            <a:ext cx="444146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?</a:t>
            </a:r>
          </a:p>
          <a:p>
            <a:pPr marR="0" rtl="0"/>
            <a:endParaRPr lang="en-US" sz="2700" b="0" i="0" u="none" strike="noStrike" baseline="30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R="0" rtl="0"/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27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CE3E6-D28D-494C-9AE2-8E8226F099C6}"/>
              </a:ext>
            </a:extLst>
          </p:cNvPr>
          <p:cNvSpPr txBox="1"/>
          <p:nvPr/>
        </p:nvSpPr>
        <p:spPr>
          <a:xfrm>
            <a:off x="1618339" y="1120732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AD966-406C-78A4-D381-000E9587BD05}"/>
              </a:ext>
            </a:extLst>
          </p:cNvPr>
          <p:cNvSpPr txBox="1"/>
          <p:nvPr/>
        </p:nvSpPr>
        <p:spPr>
          <a:xfrm>
            <a:off x="1618339" y="5795092"/>
            <a:ext cx="5847355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4400" i="0" u="none" strike="noStrike" baseline="30000" dirty="0">
                <a:solidFill>
                  <a:srgbClr val="FFC000"/>
                </a:solidFill>
                <a:latin typeface="Calibri" panose="020F0502020204030204" pitchFamily="34" charset="0"/>
              </a:rPr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7981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90FBDC-3C18-4EC4-A0AE-2D1A0645BDFA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TITLE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9CDE015-F653-F06A-0F87-25ED37D68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55FF4-B44A-5260-2189-53D72761777E}"/>
              </a:ext>
            </a:extLst>
          </p:cNvPr>
          <p:cNvSpPr txBox="1"/>
          <p:nvPr/>
        </p:nvSpPr>
        <p:spPr>
          <a:xfrm>
            <a:off x="1618339" y="2215342"/>
            <a:ext cx="444146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?</a:t>
            </a:r>
          </a:p>
          <a:p>
            <a:pPr marR="0" rtl="0"/>
            <a:endParaRPr lang="en-US" sz="2700" b="0" i="0" u="none" strike="noStrike" baseline="30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R="0" rtl="0"/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27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AA2DD-28A8-310C-4D8A-E6F25834D6DE}"/>
              </a:ext>
            </a:extLst>
          </p:cNvPr>
          <p:cNvSpPr txBox="1"/>
          <p:nvPr/>
        </p:nvSpPr>
        <p:spPr>
          <a:xfrm>
            <a:off x="1618339" y="1120732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018157-CAB6-094F-16F2-AD15D3117786}"/>
              </a:ext>
            </a:extLst>
          </p:cNvPr>
          <p:cNvSpPr txBox="1"/>
          <p:nvPr/>
        </p:nvSpPr>
        <p:spPr>
          <a:xfrm>
            <a:off x="1618339" y="5795092"/>
            <a:ext cx="5847355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4400" i="0" u="none" strike="noStrike" baseline="30000" dirty="0">
                <a:solidFill>
                  <a:srgbClr val="FFC000"/>
                </a:solidFill>
                <a:latin typeface="Calibri" panose="020F0502020204030204" pitchFamily="34" charset="0"/>
              </a:rPr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93197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34B249-61F4-4F56-AFCA-CD6A70779E01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69883-235D-4532-B457-B9488A73F6C5}"/>
              </a:ext>
            </a:extLst>
          </p:cNvPr>
          <p:cNvSpPr txBox="1"/>
          <p:nvPr/>
        </p:nvSpPr>
        <p:spPr>
          <a:xfrm>
            <a:off x="2279374" y="1963882"/>
            <a:ext cx="790748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?</a:t>
            </a:r>
          </a:p>
          <a:p>
            <a:pPr marR="0" algn="l" rtl="0"/>
            <a:endParaRPr lang="en-US" sz="2700" b="0" i="0" u="none" strike="noStrike" baseline="30000" dirty="0">
              <a:solidFill>
                <a:srgbClr val="002C73"/>
              </a:solidFill>
              <a:latin typeface="Calibri" panose="020F0502020204030204" pitchFamily="34" charset="0"/>
            </a:endParaRPr>
          </a:p>
          <a:p>
            <a:pPr marR="0" algn="l" rtl="0"/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invelic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atinctem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ates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conempos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explati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ostibus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quiae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non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cusdae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sedissum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as am,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imagnis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quunti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de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duntorio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molut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t que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volestibus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acipsum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con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rersperis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ipsam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rt,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ipsamus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ullor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sequi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veres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ex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omnimus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con res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ipsunto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bea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faccullam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accatur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re.</a:t>
            </a:r>
            <a:endParaRPr lang="en-US" sz="2700" dirty="0"/>
          </a:p>
        </p:txBody>
      </p:sp>
      <p:pic>
        <p:nvPicPr>
          <p:cNvPr id="6" name="Picture 5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74ADCC3-5B57-17DF-60E0-26CE580F4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C9F5E8-1D57-E996-0FE8-AA5F904C83C7}"/>
              </a:ext>
            </a:extLst>
          </p:cNvPr>
          <p:cNvSpPr txBox="1"/>
          <p:nvPr/>
        </p:nvSpPr>
        <p:spPr>
          <a:xfrm>
            <a:off x="1618339" y="2215342"/>
            <a:ext cx="444146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?</a:t>
            </a:r>
          </a:p>
          <a:p>
            <a:pPr marR="0" rtl="0"/>
            <a:endParaRPr lang="en-US" sz="2700" b="0" i="0" u="none" strike="noStrike" baseline="30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R="0" rtl="0"/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27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90950-DA2A-E1EA-78DC-CADE777303F4}"/>
              </a:ext>
            </a:extLst>
          </p:cNvPr>
          <p:cNvSpPr txBox="1"/>
          <p:nvPr/>
        </p:nvSpPr>
        <p:spPr>
          <a:xfrm>
            <a:off x="1618339" y="1120732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EA5DD-5321-4A51-B520-94324B728802}"/>
              </a:ext>
            </a:extLst>
          </p:cNvPr>
          <p:cNvSpPr txBox="1"/>
          <p:nvPr/>
        </p:nvSpPr>
        <p:spPr>
          <a:xfrm>
            <a:off x="1618339" y="5795092"/>
            <a:ext cx="5847355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4400" i="0" u="none" strike="noStrike" baseline="30000" dirty="0">
                <a:solidFill>
                  <a:srgbClr val="FFC000"/>
                </a:solidFill>
                <a:latin typeface="Calibri" panose="020F0502020204030204" pitchFamily="34" charset="0"/>
              </a:rPr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416693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629C5A0-AA3E-E895-6B8D-DD84C145A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9F5AE2-4551-EF48-2C84-AD7EAC0028DA}"/>
              </a:ext>
            </a:extLst>
          </p:cNvPr>
          <p:cNvSpPr txBox="1"/>
          <p:nvPr/>
        </p:nvSpPr>
        <p:spPr>
          <a:xfrm>
            <a:off x="1618338" y="2215342"/>
            <a:ext cx="86458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?</a:t>
            </a:r>
          </a:p>
          <a:p>
            <a:pPr marR="0" rtl="0"/>
            <a:endParaRPr lang="en-US" sz="2700" b="0" i="0" u="none" strike="noStrike" baseline="30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R="0" rtl="0"/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27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D0EC3-2975-5A96-FEBB-EDEE90E5A482}"/>
              </a:ext>
            </a:extLst>
          </p:cNvPr>
          <p:cNvSpPr txBox="1"/>
          <p:nvPr/>
        </p:nvSpPr>
        <p:spPr>
          <a:xfrm>
            <a:off x="1618339" y="960712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09811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765A87B-B6FF-7935-A3DF-C12FB5A21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7BA67-0E00-0CC8-98E0-5345E1A2F042}"/>
              </a:ext>
            </a:extLst>
          </p:cNvPr>
          <p:cNvSpPr txBox="1"/>
          <p:nvPr/>
        </p:nvSpPr>
        <p:spPr>
          <a:xfrm>
            <a:off x="1618338" y="2215342"/>
            <a:ext cx="86458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?</a:t>
            </a:r>
          </a:p>
          <a:p>
            <a:pPr marR="0" rtl="0"/>
            <a:endParaRPr lang="en-US" sz="2700" b="0" i="0" u="none" strike="noStrike" baseline="30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R="0" rtl="0"/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27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F2CEC-0D59-C2C6-FC35-F28FA1821F38}"/>
              </a:ext>
            </a:extLst>
          </p:cNvPr>
          <p:cNvSpPr txBox="1"/>
          <p:nvPr/>
        </p:nvSpPr>
        <p:spPr>
          <a:xfrm>
            <a:off x="1618339" y="960712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27644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88688B3E-2E82-B85C-6FDD-16E19FF7046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2F378D-3D41-4F8F-D406-72004655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714529-5D73-A048-5294-0B30B5EB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290ED81-372C-B014-5FCE-D03688FBD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5903E5-AF72-B5D9-5667-BBCF3D411ECA}"/>
              </a:ext>
            </a:extLst>
          </p:cNvPr>
          <p:cNvSpPr txBox="1"/>
          <p:nvPr/>
        </p:nvSpPr>
        <p:spPr>
          <a:xfrm>
            <a:off x="1618338" y="2215342"/>
            <a:ext cx="86458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  <a:p>
            <a:pPr marR="0" rtl="0"/>
            <a:endParaRPr lang="en-US" sz="2700" b="0" i="0" u="none" strike="noStrike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rtl="0"/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EACE9-617A-2A0D-B797-BF8D4879FBB5}"/>
              </a:ext>
            </a:extLst>
          </p:cNvPr>
          <p:cNvSpPr txBox="1"/>
          <p:nvPr/>
        </p:nvSpPr>
        <p:spPr>
          <a:xfrm>
            <a:off x="1618339" y="960712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39298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88688B3E-2E82-B85C-6FDD-16E19FF7046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2F378D-3D41-4F8F-D406-72004655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714529-5D73-A048-5294-0B30B5EB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0ED81-372C-B014-5FCE-D03688FBD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5903E5-AF72-B5D9-5667-BBCF3D411ECA}"/>
              </a:ext>
            </a:extLst>
          </p:cNvPr>
          <p:cNvSpPr txBox="1"/>
          <p:nvPr/>
        </p:nvSpPr>
        <p:spPr>
          <a:xfrm>
            <a:off x="1618338" y="2215342"/>
            <a:ext cx="86458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  <a:p>
            <a:pPr marR="0" rtl="0"/>
            <a:endParaRPr lang="en-US" sz="2700" b="0" i="0" u="none" strike="noStrike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rtl="0"/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EACE9-617A-2A0D-B797-BF8D4879FBB5}"/>
              </a:ext>
            </a:extLst>
          </p:cNvPr>
          <p:cNvSpPr txBox="1"/>
          <p:nvPr/>
        </p:nvSpPr>
        <p:spPr>
          <a:xfrm>
            <a:off x="1618339" y="960712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0995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F2A476-5FC8-42C6-BEC0-3B9FC9AA9894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AF98279-3D20-6475-017C-BEE8F1240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E761B7-C879-4D42-A965-22BBE1945038}"/>
              </a:ext>
            </a:extLst>
          </p:cNvPr>
          <p:cNvSpPr txBox="1"/>
          <p:nvPr/>
        </p:nvSpPr>
        <p:spPr>
          <a:xfrm>
            <a:off x="1765024" y="6010502"/>
            <a:ext cx="1079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5400" b="1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XXXX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1F23DF-1BD9-BE7C-076A-E57BFC2FB10F}"/>
              </a:ext>
            </a:extLst>
          </p:cNvPr>
          <p:cNvSpPr txBox="1"/>
          <p:nvPr/>
        </p:nvSpPr>
        <p:spPr>
          <a:xfrm>
            <a:off x="1765024" y="1947648"/>
            <a:ext cx="312701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Text, Text, Text, Text, Text, Text, Text, Text, Text, Text, Text, Text, </a:t>
            </a:r>
          </a:p>
          <a:p>
            <a:r>
              <a:rPr lang="en-US" sz="2700" dirty="0">
                <a:solidFill>
                  <a:schemeClr val="bg1"/>
                </a:solidFill>
              </a:rPr>
              <a:t>Text, Text, Text, Text</a:t>
            </a:r>
          </a:p>
          <a:p>
            <a:pPr marR="0" algn="l" rtl="0"/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4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8648EB-B946-43E3-9DD3-FEB76FB95C61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TITLE</a:t>
            </a:r>
          </a:p>
        </p:txBody>
      </p:sp>
      <p:pic>
        <p:nvPicPr>
          <p:cNvPr id="4" name="Picture 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6853F5F4-F45E-2155-C392-6E9D4762E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9DA51E-05AA-22F2-940D-0E226E19EFDF}"/>
              </a:ext>
            </a:extLst>
          </p:cNvPr>
          <p:cNvSpPr txBox="1"/>
          <p:nvPr/>
        </p:nvSpPr>
        <p:spPr>
          <a:xfrm>
            <a:off x="1925044" y="2290548"/>
            <a:ext cx="892202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?</a:t>
            </a:r>
          </a:p>
          <a:p>
            <a:pPr marR="0" algn="l" rtl="0"/>
            <a:endParaRPr lang="en-US" sz="2700" b="0" i="0" u="none" strike="noStrike" baseline="30000" dirty="0">
              <a:solidFill>
                <a:srgbClr val="002C73"/>
              </a:solidFill>
              <a:latin typeface="Calibri" panose="020F0502020204030204" pitchFamily="34" charset="0"/>
            </a:endParaRPr>
          </a:p>
          <a:p>
            <a:pPr marR="0" algn="l" rtl="0"/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invelic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atinctem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ates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conempos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explati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ostibus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quiae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non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cusdae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sedissum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as am,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imagnis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quunti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de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duntorio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molut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t que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volestibus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acipsum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con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rersperis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ipsam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rt,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ipsamus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ullor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sequi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veres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ex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omnimus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con res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ipsunto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bea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faccullam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accatur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autem re.</a:t>
            </a:r>
            <a:endParaRPr lang="en-US" sz="27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60DAD-964A-E166-6CBA-D6E9DEBB0E73}"/>
              </a:ext>
            </a:extLst>
          </p:cNvPr>
          <p:cNvSpPr txBox="1"/>
          <p:nvPr/>
        </p:nvSpPr>
        <p:spPr>
          <a:xfrm>
            <a:off x="1925044" y="6039506"/>
            <a:ext cx="1079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5400" b="1" i="0" u="none" strike="noStrike" baseline="30000" dirty="0">
                <a:solidFill>
                  <a:srgbClr val="FFC000"/>
                </a:solidFill>
                <a:latin typeface="Calibri" panose="020F0502020204030204" pitchFamily="34" charset="0"/>
              </a:rPr>
              <a:t>XXXX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C5AB4D-E396-B425-2844-8924EC00158C}"/>
              </a:ext>
            </a:extLst>
          </p:cNvPr>
          <p:cNvSpPr txBox="1"/>
          <p:nvPr/>
        </p:nvSpPr>
        <p:spPr>
          <a:xfrm>
            <a:off x="1925044" y="980229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39029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900EF1-29BA-44EF-944F-D86BEAF49BF6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EB5B33D-2B9D-DBC9-0B8C-BF03F1091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01ECE-90CF-4EF7-9485-C5F57804951D}"/>
              </a:ext>
            </a:extLst>
          </p:cNvPr>
          <p:cNvSpPr txBox="1"/>
          <p:nvPr/>
        </p:nvSpPr>
        <p:spPr>
          <a:xfrm>
            <a:off x="1618339" y="1392382"/>
            <a:ext cx="439574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?</a:t>
            </a:r>
          </a:p>
          <a:p>
            <a:pPr marR="0" algn="l" rtl="0"/>
            <a:endParaRPr lang="en-US" sz="2700" b="0" i="0" u="none" strike="noStrike" baseline="30000" dirty="0">
              <a:solidFill>
                <a:srgbClr val="002C73"/>
              </a:solidFill>
              <a:latin typeface="Calibri" panose="020F0502020204030204" pitchFamily="34" charset="0"/>
            </a:endParaRPr>
          </a:p>
          <a:p>
            <a:pPr marR="0" algn="l" rtl="0"/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invelic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atinctem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ates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conempos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explati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ostibus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quiae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non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cusdae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sedissum</a:t>
            </a:r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C8F37-9C9F-466E-DA31-B64146568D86}"/>
              </a:ext>
            </a:extLst>
          </p:cNvPr>
          <p:cNvSpPr txBox="1"/>
          <p:nvPr/>
        </p:nvSpPr>
        <p:spPr>
          <a:xfrm>
            <a:off x="1618339" y="6058164"/>
            <a:ext cx="584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540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XXXX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87DA4-E781-1F05-1A4C-0FF83FF4CA9A}"/>
              </a:ext>
            </a:extLst>
          </p:cNvPr>
          <p:cNvSpPr txBox="1"/>
          <p:nvPr/>
        </p:nvSpPr>
        <p:spPr>
          <a:xfrm>
            <a:off x="1618339" y="606382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9130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EB646F-AA55-41A3-97DA-51692197024D}"/>
              </a:ext>
            </a:extLst>
          </p:cNvPr>
          <p:cNvSpPr txBox="1"/>
          <p:nvPr/>
        </p:nvSpPr>
        <p:spPr>
          <a:xfrm>
            <a:off x="970120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78E38-5801-455F-AFCC-D32A60A22119}"/>
              </a:ext>
            </a:extLst>
          </p:cNvPr>
          <p:cNvSpPr txBox="1"/>
          <p:nvPr/>
        </p:nvSpPr>
        <p:spPr>
          <a:xfrm>
            <a:off x="970121" y="1963882"/>
            <a:ext cx="704127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  <a:p>
            <a:pPr marR="0" algn="l" rtl="0"/>
            <a:endParaRPr lang="en-US" sz="2700" b="0" i="0" u="none" strike="noStrike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algn="l" rtl="0"/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invelic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atinctem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ates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conempos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explati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ostibus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quiae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non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cusdae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sedissum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as am,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imagnis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quunti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duntorio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molut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t que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volestibus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acipsum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con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rersperis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ipsam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rt,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ipsamus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ullor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sequi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veres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ex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omnimus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con res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ipsunto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bea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faccullam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accatur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re.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B64AD559-877F-729C-FAB4-E49B184FE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BD813-E238-CE56-4BE3-68327E7A733B}"/>
              </a:ext>
            </a:extLst>
          </p:cNvPr>
          <p:cNvSpPr txBox="1"/>
          <p:nvPr/>
        </p:nvSpPr>
        <p:spPr>
          <a:xfrm>
            <a:off x="1536425" y="1632412"/>
            <a:ext cx="439574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?</a:t>
            </a:r>
          </a:p>
          <a:p>
            <a:pPr marR="0" algn="l" rtl="0"/>
            <a:endParaRPr lang="en-US" sz="2700" b="0" i="0" u="none" strike="noStrike" baseline="30000" dirty="0">
              <a:solidFill>
                <a:srgbClr val="002C73"/>
              </a:solidFill>
              <a:latin typeface="Calibri" panose="020F0502020204030204" pitchFamily="34" charset="0"/>
            </a:endParaRPr>
          </a:p>
          <a:p>
            <a:pPr marR="0" algn="l" rtl="0"/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invelic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atinctem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ates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conempos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explati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ostibus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quiae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non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cusdae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sedissum</a:t>
            </a:r>
            <a:endParaRPr lang="en-US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0FA05-AAE8-25FC-2BE2-DEF28B8ED444}"/>
              </a:ext>
            </a:extLst>
          </p:cNvPr>
          <p:cNvSpPr txBox="1"/>
          <p:nvPr/>
        </p:nvSpPr>
        <p:spPr>
          <a:xfrm>
            <a:off x="1536425" y="6058164"/>
            <a:ext cx="584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5400" i="0" u="none" strike="noStrike" baseline="30000" dirty="0">
                <a:solidFill>
                  <a:srgbClr val="FFC000"/>
                </a:solidFill>
                <a:latin typeface="Calibri" panose="020F0502020204030204" pitchFamily="34" charset="0"/>
              </a:rPr>
              <a:t>XXXX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5152B-6B10-5A4F-0CCA-C3F8FB6BD92A}"/>
              </a:ext>
            </a:extLst>
          </p:cNvPr>
          <p:cNvSpPr txBox="1"/>
          <p:nvPr/>
        </p:nvSpPr>
        <p:spPr>
          <a:xfrm>
            <a:off x="1536425" y="789262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9884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774663-D784-4F64-89B1-AFF059051A2A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1548A-52AC-43F7-B1AE-D0858C001AB7}"/>
              </a:ext>
            </a:extLst>
          </p:cNvPr>
          <p:cNvSpPr txBox="1"/>
          <p:nvPr/>
        </p:nvSpPr>
        <p:spPr>
          <a:xfrm>
            <a:off x="2279374" y="1963882"/>
            <a:ext cx="790748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?</a:t>
            </a:r>
          </a:p>
          <a:p>
            <a:pPr marR="0" algn="l" rtl="0"/>
            <a:endParaRPr lang="en-US" sz="2700" b="0" i="0" u="none" strike="noStrike" baseline="30000" dirty="0">
              <a:solidFill>
                <a:srgbClr val="002C73"/>
              </a:solidFill>
              <a:latin typeface="Calibri" panose="020F0502020204030204" pitchFamily="34" charset="0"/>
            </a:endParaRPr>
          </a:p>
          <a:p>
            <a:pPr marR="0" algn="l" rtl="0"/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invelic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atinctem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ates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conempos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explati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ostibus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quiae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non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cusdae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sedissum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as am,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imagnis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quunti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de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duntorio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molut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t que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volestibus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acipsum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quia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con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rersperis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ipsam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rt,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ipsamus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ullor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sequi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veres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ex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omnimus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, con res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ipsunto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bea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faccullam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accatur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rgbClr val="002C73"/>
                </a:solidFill>
                <a:latin typeface="Calibri" panose="020F0502020204030204" pitchFamily="34" charset="0"/>
              </a:rPr>
              <a:t>autem</a:t>
            </a:r>
            <a:r>
              <a:rPr lang="en-US" sz="2700" b="0" i="0" u="none" strike="noStrike" baseline="30000" dirty="0">
                <a:solidFill>
                  <a:srgbClr val="002C73"/>
                </a:solidFill>
                <a:latin typeface="Calibri" panose="020F0502020204030204" pitchFamily="34" charset="0"/>
              </a:rPr>
              <a:t> re.</a:t>
            </a:r>
            <a:endParaRPr lang="en-US" sz="2700" dirty="0"/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459F6213-F65D-7A6A-62E2-7FE95A439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969E6F-FFA5-F719-412B-10488AE16261}"/>
              </a:ext>
            </a:extLst>
          </p:cNvPr>
          <p:cNvSpPr txBox="1"/>
          <p:nvPr/>
        </p:nvSpPr>
        <p:spPr>
          <a:xfrm>
            <a:off x="1867894" y="5332803"/>
            <a:ext cx="584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5400" i="0" u="none" strike="noStrike" baseline="30000" dirty="0">
                <a:solidFill>
                  <a:srgbClr val="FFC000"/>
                </a:solidFill>
                <a:latin typeface="Calibri" panose="020F0502020204030204" pitchFamily="34" charset="0"/>
              </a:rPr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29187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A41892-ED1F-4503-98E0-F7A9427647BF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TITLE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AAD473A-7445-1A11-8ABC-5DF260E12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8D515-F70F-E304-E84A-99FB9988269B}"/>
              </a:ext>
            </a:extLst>
          </p:cNvPr>
          <p:cNvSpPr txBox="1"/>
          <p:nvPr/>
        </p:nvSpPr>
        <p:spPr>
          <a:xfrm>
            <a:off x="2027915" y="1806508"/>
            <a:ext cx="521870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  <a:p>
            <a:pPr marR="0" algn="l" rtl="0"/>
            <a:endParaRPr lang="en-US" sz="2700" b="0" i="0" u="none" strike="noStrike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algn="l" rtl="0"/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invelic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atinctem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ates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conempos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explati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ostibus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quiae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non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cusdae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sedissum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as am,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imagnis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quunti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duntorio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molut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t que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volestibus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acipsum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con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rersperis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ipsam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rt,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ipsamus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ullor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sequi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veres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ex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omnimus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con res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ipsunto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bea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faccullam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accatur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re.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BE4B-7914-22C0-D50F-6F7F36490C29}"/>
              </a:ext>
            </a:extLst>
          </p:cNvPr>
          <p:cNvSpPr txBox="1"/>
          <p:nvPr/>
        </p:nvSpPr>
        <p:spPr>
          <a:xfrm>
            <a:off x="2027914" y="798629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6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A41892-ED1F-4503-98E0-F7A9427647BF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TITLE</a:t>
            </a:r>
          </a:p>
        </p:txBody>
      </p:sp>
      <p:pic>
        <p:nvPicPr>
          <p:cNvPr id="6" name="Picture 5" descr="A picture containing text, outdoor, people&#10;&#10;Description automatically generated">
            <a:extLst>
              <a:ext uri="{FF2B5EF4-FFF2-40B4-BE49-F238E27FC236}">
                <a16:creationId xmlns:a16="http://schemas.microsoft.com/office/drawing/2014/main" id="{0B818606-4361-050D-38A0-27D21DD4C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30190-7446-45F2-9D69-31923D81545E}"/>
              </a:ext>
            </a:extLst>
          </p:cNvPr>
          <p:cNvSpPr txBox="1"/>
          <p:nvPr/>
        </p:nvSpPr>
        <p:spPr>
          <a:xfrm>
            <a:off x="2027914" y="2172268"/>
            <a:ext cx="553874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  <a:p>
            <a:pPr marR="0" algn="l" rtl="0"/>
            <a:endParaRPr lang="en-US" sz="2700" b="0" i="0" u="none" strike="noStrike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algn="l" rtl="0"/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invelic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atinctem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ates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conempos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explati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ostibus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quiae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non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cusdae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sedissum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as am,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imagnis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quunti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duntorio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molut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t que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volestibus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acipsum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con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rersperis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ipsam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rt,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ipsamus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ullor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sequi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veres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ex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omnimus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con res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ipsunto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bea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faccullam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accatur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re.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689AD-4660-1F6F-86A9-CD95BCE235E1}"/>
              </a:ext>
            </a:extLst>
          </p:cNvPr>
          <p:cNvSpPr txBox="1"/>
          <p:nvPr/>
        </p:nvSpPr>
        <p:spPr>
          <a:xfrm>
            <a:off x="2027914" y="981509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90067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A41892-ED1F-4503-98E0-F7A9427647BF}"/>
              </a:ext>
            </a:extLst>
          </p:cNvPr>
          <p:cNvSpPr txBox="1"/>
          <p:nvPr/>
        </p:nvSpPr>
        <p:spPr>
          <a:xfrm>
            <a:off x="2279374" y="887896"/>
            <a:ext cx="86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TITLE</a:t>
            </a:r>
          </a:p>
        </p:txBody>
      </p:sp>
      <p:pic>
        <p:nvPicPr>
          <p:cNvPr id="6" name="Picture 5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F613E225-0814-C9F9-149D-DAB92D17F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30190-7446-45F2-9D69-31923D81545E}"/>
              </a:ext>
            </a:extLst>
          </p:cNvPr>
          <p:cNvSpPr txBox="1"/>
          <p:nvPr/>
        </p:nvSpPr>
        <p:spPr>
          <a:xfrm>
            <a:off x="1563095" y="1595782"/>
            <a:ext cx="453290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Nam il is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nosae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dolupta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quamet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haris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molorpor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serit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prati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illupti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beatemp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oreperunt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ressi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rerspel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conecatem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natectur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  <a:p>
            <a:pPr marR="0" algn="l" rtl="0"/>
            <a:endParaRPr lang="en-US" sz="2700" b="0" i="0" u="none" strike="noStrike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algn="l" rtl="0"/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Soluptat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audandanis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quodia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enduciis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acest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essit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vidia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coritatius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sitemod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doloruptatis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aligenimus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sit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remodis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pedi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deste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qui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optaquodis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ea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dolut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offic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torecto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taquam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duntur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aspel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ipsum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est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dolore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invelic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atinctem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ates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conempos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explati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ostibus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quiae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non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cusdae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sedissum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quam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 as am, </a:t>
            </a:r>
            <a:r>
              <a:rPr lang="en-US" sz="2700" b="0" i="0" u="none" strike="noStrike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ium</a:t>
            </a:r>
            <a:r>
              <a:rPr lang="en-US" sz="2700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08398-0922-D07C-113E-D5386A1EA703}"/>
              </a:ext>
            </a:extLst>
          </p:cNvPr>
          <p:cNvSpPr txBox="1"/>
          <p:nvPr/>
        </p:nvSpPr>
        <p:spPr>
          <a:xfrm>
            <a:off x="1563095" y="718619"/>
            <a:ext cx="475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3E3F2-28C5-B793-3F2D-CB966E6EDC0C}"/>
              </a:ext>
            </a:extLst>
          </p:cNvPr>
          <p:cNvSpPr txBox="1"/>
          <p:nvPr/>
        </p:nvSpPr>
        <p:spPr>
          <a:xfrm>
            <a:off x="1563095" y="5795092"/>
            <a:ext cx="5847355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4400" i="0" u="none" strike="noStrike" baseline="30000" dirty="0">
                <a:solidFill>
                  <a:srgbClr val="FFC000"/>
                </a:solidFill>
                <a:latin typeface="Calibri" panose="020F0502020204030204" pitchFamily="34" charset="0"/>
              </a:rPr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357860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9EEC6E74A5C4BAA7AE52BBD51DA13" ma:contentTypeVersion="3" ma:contentTypeDescription="Create a new document." ma:contentTypeScope="" ma:versionID="f5b7c1a1f0ec2563615575dce01f4f5e">
  <xsd:schema xmlns:xsd="http://www.w3.org/2001/XMLSchema" xmlns:xs="http://www.w3.org/2001/XMLSchema" xmlns:p="http://schemas.microsoft.com/office/2006/metadata/properties" xmlns:ns2="32aae8b8-55c8-4f84-a93d-2b8bd2e1c2a2" xmlns:ns3="cbe6c278-a929-49cd-aa4e-937952369aef" targetNamespace="http://schemas.microsoft.com/office/2006/metadata/properties" ma:root="true" ma:fieldsID="6b91dc1b10bb63c32e4ab1ac4e928fe4" ns2:_="" ns3:_="">
    <xsd:import namespace="32aae8b8-55c8-4f84-a93d-2b8bd2e1c2a2"/>
    <xsd:import namespace="cbe6c278-a929-49cd-aa4e-937952369ae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ae8b8-55c8-4f84-a93d-2b8bd2e1c2a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6c278-a929-49cd-aa4e-937952369ae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2aae8b8-55c8-4f84-a93d-2b8bd2e1c2a2">APFFPMSYZXWP-90-3140</_dlc_DocId>
    <_dlc_DocIdUrl xmlns="32aae8b8-55c8-4f84-a93d-2b8bd2e1c2a2">
      <Url>https://afgenational.sharepoint.com/districtsdepts/depts/Communications/_layouts/15/DocIdRedir.aspx?ID=APFFPMSYZXWP-90-3140</Url>
      <Description>APFFPMSYZXWP-90-3140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6E7F5C6-74D0-469E-B3D4-59C4D3CDDA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aae8b8-55c8-4f84-a93d-2b8bd2e1c2a2"/>
    <ds:schemaRef ds:uri="cbe6c278-a929-49cd-aa4e-937952369a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744299-FB42-441A-818C-AA3B9CE4A719}">
  <ds:schemaRefs>
    <ds:schemaRef ds:uri="32aae8b8-55c8-4f84-a93d-2b8bd2e1c2a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be6c278-a929-49cd-aa4e-937952369aef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B837BEF-E60C-483A-A414-86DB51C12F3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5952F9D-E264-4A68-BEA1-A0301E2168B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1477</Words>
  <Application>Microsoft Office PowerPoint</Application>
  <PresentationFormat>Widescreen</PresentationFormat>
  <Paragraphs>86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Brett Copeland</dc:creator>
  <cp:lastModifiedBy>Rodrigo Alvarez</cp:lastModifiedBy>
  <cp:revision>84</cp:revision>
  <cp:lastPrinted>2017-01-31T20:23:37Z</cp:lastPrinted>
  <dcterms:created xsi:type="dcterms:W3CDTF">2016-05-05T13:23:57Z</dcterms:created>
  <dcterms:modified xsi:type="dcterms:W3CDTF">2022-10-03T14:54:58Z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0x0101000D59EEC6E74A5C4BAA7AE52BBD51DA13</vt:lpwstr>
  </property>
  <property fmtid="{D5CDD505-2E9C-101B-9397-08002B2CF9AE}" pid="3" name="_dlc_DocIdItemGuid">
    <vt:lpwstr>96f80f81-4467-4d10-9040-537bef6b2f62</vt:lpwstr>
  </property>
</Properties>
</file>